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80" r:id="rId3"/>
    <p:sldId id="282" r:id="rId4"/>
    <p:sldId id="283" r:id="rId5"/>
    <p:sldId id="284" r:id="rId6"/>
    <p:sldId id="285" r:id="rId7"/>
    <p:sldId id="261" r:id="rId8"/>
    <p:sldId id="262" r:id="rId9"/>
    <p:sldId id="263" r:id="rId10"/>
    <p:sldId id="279" r:id="rId11"/>
    <p:sldId id="264" r:id="rId12"/>
    <p:sldId id="281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998C2-1643-46EC-83F9-E44944298D8D}" v="33" dt="2021-04-06T07:25:17.746"/>
    <p1510:client id="{DBE71222-8750-4071-BD4A-98F8DF315787}" v="4" dt="2021-04-05T13:22:29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>
        <p:scale>
          <a:sx n="94" d="100"/>
          <a:sy n="94" d="100"/>
        </p:scale>
        <p:origin x="16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譯蔓 郭" userId="944e15d22db165e3" providerId="LiveId" clId="{29F998C2-1643-46EC-83F9-E44944298D8D}"/>
    <pc:docChg chg="undo custSel modSld modMainMaster">
      <pc:chgData name="譯蔓 郭" userId="944e15d22db165e3" providerId="LiveId" clId="{29F998C2-1643-46EC-83F9-E44944298D8D}" dt="2021-04-06T07:25:18.428" v="93" actId="14100"/>
      <pc:docMkLst>
        <pc:docMk/>
      </pc:docMkLst>
      <pc:sldChg chg="addSp delSp modSp mod">
        <pc:chgData name="譯蔓 郭" userId="944e15d22db165e3" providerId="LiveId" clId="{29F998C2-1643-46EC-83F9-E44944298D8D}" dt="2021-04-05T13:52:57.078" v="13"/>
        <pc:sldMkLst>
          <pc:docMk/>
          <pc:sldMk cId="1364507175" sldId="261"/>
        </pc:sldMkLst>
        <pc:spChg chg="del">
          <ac:chgData name="譯蔓 郭" userId="944e15d22db165e3" providerId="LiveId" clId="{29F998C2-1643-46EC-83F9-E44944298D8D}" dt="2021-04-05T13:52:56.713" v="12" actId="478"/>
          <ac:spMkLst>
            <pc:docMk/>
            <pc:sldMk cId="1364507175" sldId="261"/>
            <ac:spMk id="13" creationId="{2854B29E-2074-4919-B567-543FA54B1E3A}"/>
          </ac:spMkLst>
        </pc:spChg>
        <pc:spChg chg="add mod">
          <ac:chgData name="譯蔓 郭" userId="944e15d22db165e3" providerId="LiveId" clId="{29F998C2-1643-46EC-83F9-E44944298D8D}" dt="2021-04-05T13:52:57.078" v="13"/>
          <ac:spMkLst>
            <pc:docMk/>
            <pc:sldMk cId="1364507175" sldId="261"/>
            <ac:spMk id="20" creationId="{FFF7938A-155B-4A7D-B3B5-658219DBAED8}"/>
          </ac:spMkLst>
        </pc:spChg>
      </pc:sldChg>
      <pc:sldChg chg="addSp delSp modSp mod">
        <pc:chgData name="譯蔓 郭" userId="944e15d22db165e3" providerId="LiveId" clId="{29F998C2-1643-46EC-83F9-E44944298D8D}" dt="2021-04-06T07:23:31.460" v="56"/>
        <pc:sldMkLst>
          <pc:docMk/>
          <pc:sldMk cId="3660197265" sldId="262"/>
        </pc:sldMkLst>
        <pc:spChg chg="add mod">
          <ac:chgData name="譯蔓 郭" userId="944e15d22db165e3" providerId="LiveId" clId="{29F998C2-1643-46EC-83F9-E44944298D8D}" dt="2021-04-05T13:53:02.358" v="15"/>
          <ac:spMkLst>
            <pc:docMk/>
            <pc:sldMk cId="3660197265" sldId="262"/>
            <ac:spMk id="22" creationId="{D350EB92-446B-4526-9BDE-C0E06AD78DE5}"/>
          </ac:spMkLst>
        </pc:spChg>
        <pc:spChg chg="mod">
          <ac:chgData name="譯蔓 郭" userId="944e15d22db165e3" providerId="LiveId" clId="{29F998C2-1643-46EC-83F9-E44944298D8D}" dt="2021-04-06T07:23:31.460" v="56"/>
          <ac:spMkLst>
            <pc:docMk/>
            <pc:sldMk cId="3660197265" sldId="262"/>
            <ac:spMk id="28" creationId="{2781AA05-F9C0-4731-A1AC-B1E1A17C0EE2}"/>
          </ac:spMkLst>
        </pc:spChg>
        <pc:spChg chg="del">
          <ac:chgData name="譯蔓 郭" userId="944e15d22db165e3" providerId="LiveId" clId="{29F998C2-1643-46EC-83F9-E44944298D8D}" dt="2021-04-05T13:53:02.052" v="14" actId="478"/>
          <ac:spMkLst>
            <pc:docMk/>
            <pc:sldMk cId="3660197265" sldId="262"/>
            <ac:spMk id="34" creationId="{B159850A-B681-457B-BB72-8AAA64402304}"/>
          </ac:spMkLst>
        </pc:spChg>
      </pc:sldChg>
      <pc:sldChg chg="addSp delSp modSp mod">
        <pc:chgData name="譯蔓 郭" userId="944e15d22db165e3" providerId="LiveId" clId="{29F998C2-1643-46EC-83F9-E44944298D8D}" dt="2021-04-06T07:24:04.453" v="57" actId="1076"/>
        <pc:sldMkLst>
          <pc:docMk/>
          <pc:sldMk cId="2272040245" sldId="263"/>
        </pc:sldMkLst>
        <pc:spChg chg="add mod">
          <ac:chgData name="譯蔓 郭" userId="944e15d22db165e3" providerId="LiveId" clId="{29F998C2-1643-46EC-83F9-E44944298D8D}" dt="2021-04-05T13:53:09.493" v="17"/>
          <ac:spMkLst>
            <pc:docMk/>
            <pc:sldMk cId="2272040245" sldId="263"/>
            <ac:spMk id="21" creationId="{2F47E706-4D9F-4DCB-A6D3-5A612E734C16}"/>
          </ac:spMkLst>
        </pc:spChg>
        <pc:spChg chg="mod">
          <ac:chgData name="譯蔓 郭" userId="944e15d22db165e3" providerId="LiveId" clId="{29F998C2-1643-46EC-83F9-E44944298D8D}" dt="2021-04-06T07:24:04.453" v="57" actId="1076"/>
          <ac:spMkLst>
            <pc:docMk/>
            <pc:sldMk cId="2272040245" sldId="263"/>
            <ac:spMk id="28" creationId="{D48C6B48-482A-4A8C-A16F-89C93235AC04}"/>
          </ac:spMkLst>
        </pc:spChg>
        <pc:spChg chg="del">
          <ac:chgData name="譯蔓 郭" userId="944e15d22db165e3" providerId="LiveId" clId="{29F998C2-1643-46EC-83F9-E44944298D8D}" dt="2021-04-05T13:53:09.168" v="16" actId="478"/>
          <ac:spMkLst>
            <pc:docMk/>
            <pc:sldMk cId="2272040245" sldId="263"/>
            <ac:spMk id="33" creationId="{7FC5EF57-B7C6-43E9-8CE9-BD37AB6B1DA8}"/>
          </ac:spMkLst>
        </pc:spChg>
      </pc:sldChg>
      <pc:sldChg chg="addSp delSp modSp mod">
        <pc:chgData name="譯蔓 郭" userId="944e15d22db165e3" providerId="LiveId" clId="{29F998C2-1643-46EC-83F9-E44944298D8D}" dt="2021-04-06T07:24:59.043" v="63" actId="1076"/>
        <pc:sldMkLst>
          <pc:docMk/>
          <pc:sldMk cId="2005476382" sldId="264"/>
        </pc:sldMkLst>
        <pc:spChg chg="mod">
          <ac:chgData name="譯蔓 郭" userId="944e15d22db165e3" providerId="LiveId" clId="{29F998C2-1643-46EC-83F9-E44944298D8D}" dt="2021-04-06T07:24:59.043" v="63" actId="1076"/>
          <ac:spMkLst>
            <pc:docMk/>
            <pc:sldMk cId="2005476382" sldId="264"/>
            <ac:spMk id="20" creationId="{75778370-A550-418F-92EC-69B2C7A73257}"/>
          </ac:spMkLst>
        </pc:spChg>
        <pc:spChg chg="mod">
          <ac:chgData name="譯蔓 郭" userId="944e15d22db165e3" providerId="LiveId" clId="{29F998C2-1643-46EC-83F9-E44944298D8D}" dt="2021-04-06T07:24:44.534" v="61" actId="1076"/>
          <ac:spMkLst>
            <pc:docMk/>
            <pc:sldMk cId="2005476382" sldId="264"/>
            <ac:spMk id="22" creationId="{2B3E8B67-B1BE-49F4-8516-AFF495473CE1}"/>
          </ac:spMkLst>
        </pc:spChg>
        <pc:spChg chg="mod">
          <ac:chgData name="譯蔓 郭" userId="944e15d22db165e3" providerId="LiveId" clId="{29F998C2-1643-46EC-83F9-E44944298D8D}" dt="2021-04-06T07:24:47.627" v="62" actId="1076"/>
          <ac:spMkLst>
            <pc:docMk/>
            <pc:sldMk cId="2005476382" sldId="264"/>
            <ac:spMk id="23" creationId="{4D99F75E-049A-4242-9EAA-AF686D709BDF}"/>
          </ac:spMkLst>
        </pc:spChg>
        <pc:spChg chg="mod">
          <ac:chgData name="譯蔓 郭" userId="944e15d22db165e3" providerId="LiveId" clId="{29F998C2-1643-46EC-83F9-E44944298D8D}" dt="2021-04-06T07:24:40.615" v="60" actId="1076"/>
          <ac:spMkLst>
            <pc:docMk/>
            <pc:sldMk cId="2005476382" sldId="264"/>
            <ac:spMk id="24" creationId="{0FC71666-4F54-4A1F-A61B-CAF06355DC96}"/>
          </ac:spMkLst>
        </pc:spChg>
        <pc:spChg chg="add mod">
          <ac:chgData name="譯蔓 郭" userId="944e15d22db165e3" providerId="LiveId" clId="{29F998C2-1643-46EC-83F9-E44944298D8D}" dt="2021-04-05T13:53:19.589" v="21"/>
          <ac:spMkLst>
            <pc:docMk/>
            <pc:sldMk cId="2005476382" sldId="264"/>
            <ac:spMk id="25" creationId="{2E021324-A8FA-4A60-BB8F-486F971C82EC}"/>
          </ac:spMkLst>
        </pc:spChg>
        <pc:spChg chg="del">
          <ac:chgData name="譯蔓 郭" userId="944e15d22db165e3" providerId="LiveId" clId="{29F998C2-1643-46EC-83F9-E44944298D8D}" dt="2021-04-05T13:53:19.205" v="20" actId="478"/>
          <ac:spMkLst>
            <pc:docMk/>
            <pc:sldMk cId="2005476382" sldId="264"/>
            <ac:spMk id="37" creationId="{D65C7F30-BA24-4725-A059-949F255A0026}"/>
          </ac:spMkLst>
        </pc:spChg>
      </pc:sldChg>
      <pc:sldChg chg="setBg">
        <pc:chgData name="譯蔓 郭" userId="944e15d22db165e3" providerId="LiveId" clId="{29F998C2-1643-46EC-83F9-E44944298D8D}" dt="2021-04-05T14:14:41.559" v="37"/>
        <pc:sldMkLst>
          <pc:docMk/>
          <pc:sldMk cId="17773549" sldId="275"/>
        </pc:sldMkLst>
      </pc:sldChg>
      <pc:sldChg chg="addSp delSp modSp mod">
        <pc:chgData name="譯蔓 郭" userId="944e15d22db165e3" providerId="LiveId" clId="{29F998C2-1643-46EC-83F9-E44944298D8D}" dt="2021-04-05T13:53:13.661" v="19"/>
        <pc:sldMkLst>
          <pc:docMk/>
          <pc:sldMk cId="3994839326" sldId="279"/>
        </pc:sldMkLst>
        <pc:spChg chg="add mod">
          <ac:chgData name="譯蔓 郭" userId="944e15d22db165e3" providerId="LiveId" clId="{29F998C2-1643-46EC-83F9-E44944298D8D}" dt="2021-04-05T13:53:13.661" v="19"/>
          <ac:spMkLst>
            <pc:docMk/>
            <pc:sldMk cId="3994839326" sldId="279"/>
            <ac:spMk id="25" creationId="{2B9FD8B5-AA67-4071-8D6C-F442AE606E29}"/>
          </ac:spMkLst>
        </pc:spChg>
        <pc:spChg chg="del">
          <ac:chgData name="譯蔓 郭" userId="944e15d22db165e3" providerId="LiveId" clId="{29F998C2-1643-46EC-83F9-E44944298D8D}" dt="2021-04-05T13:53:13.156" v="18" actId="478"/>
          <ac:spMkLst>
            <pc:docMk/>
            <pc:sldMk cId="3994839326" sldId="279"/>
            <ac:spMk id="40" creationId="{7E1E7D67-2358-4314-89BF-B9F765630CDE}"/>
          </ac:spMkLst>
        </pc:spChg>
      </pc:sldChg>
      <pc:sldChg chg="addSp delSp modSp mod">
        <pc:chgData name="譯蔓 郭" userId="944e15d22db165e3" providerId="LiveId" clId="{29F998C2-1643-46EC-83F9-E44944298D8D}" dt="2021-04-05T13:52:31.685" v="2" actId="1076"/>
        <pc:sldMkLst>
          <pc:docMk/>
          <pc:sldMk cId="2162819362" sldId="280"/>
        </pc:sldMkLst>
        <pc:spChg chg="del">
          <ac:chgData name="譯蔓 郭" userId="944e15d22db165e3" providerId="LiveId" clId="{29F998C2-1643-46EC-83F9-E44944298D8D}" dt="2021-04-05T13:52:27.845" v="0" actId="478"/>
          <ac:spMkLst>
            <pc:docMk/>
            <pc:sldMk cId="2162819362" sldId="280"/>
            <ac:spMk id="13" creationId="{48BA2235-53E2-4BA2-8BB6-084EC0553330}"/>
          </ac:spMkLst>
        </pc:spChg>
        <pc:spChg chg="add mod">
          <ac:chgData name="譯蔓 郭" userId="944e15d22db165e3" providerId="LiveId" clId="{29F998C2-1643-46EC-83F9-E44944298D8D}" dt="2021-04-05T13:52:31.685" v="2" actId="1076"/>
          <ac:spMkLst>
            <pc:docMk/>
            <pc:sldMk cId="2162819362" sldId="280"/>
            <ac:spMk id="20" creationId="{0F971368-D8FB-4309-8269-9226CBC3BCA5}"/>
          </ac:spMkLst>
        </pc:spChg>
      </pc:sldChg>
      <pc:sldChg chg="addSp delSp modSp mod">
        <pc:chgData name="譯蔓 郭" userId="944e15d22db165e3" providerId="LiveId" clId="{29F998C2-1643-46EC-83F9-E44944298D8D}" dt="2021-04-06T07:25:18.428" v="93" actId="14100"/>
        <pc:sldMkLst>
          <pc:docMk/>
          <pc:sldMk cId="1728460522" sldId="281"/>
        </pc:sldMkLst>
        <pc:spChg chg="mod">
          <ac:chgData name="譯蔓 郭" userId="944e15d22db165e3" providerId="LiveId" clId="{29F998C2-1643-46EC-83F9-E44944298D8D}" dt="2021-04-06T07:25:18.428" v="93" actId="14100"/>
          <ac:spMkLst>
            <pc:docMk/>
            <pc:sldMk cId="1728460522" sldId="281"/>
            <ac:spMk id="11" creationId="{121E01E4-C904-4419-BE38-0CFBBD7B7C19}"/>
          </ac:spMkLst>
        </pc:spChg>
        <pc:spChg chg="add mod">
          <ac:chgData name="譯蔓 郭" userId="944e15d22db165e3" providerId="LiveId" clId="{29F998C2-1643-46EC-83F9-E44944298D8D}" dt="2021-04-05T13:53:25.956" v="23"/>
          <ac:spMkLst>
            <pc:docMk/>
            <pc:sldMk cId="1728460522" sldId="281"/>
            <ac:spMk id="12" creationId="{8865110D-E9D6-49DF-B892-4B85173EC123}"/>
          </ac:spMkLst>
        </pc:spChg>
        <pc:spChg chg="del">
          <ac:chgData name="譯蔓 郭" userId="944e15d22db165e3" providerId="LiveId" clId="{29F998C2-1643-46EC-83F9-E44944298D8D}" dt="2021-04-05T13:53:25.525" v="22" actId="478"/>
          <ac:spMkLst>
            <pc:docMk/>
            <pc:sldMk cId="1728460522" sldId="281"/>
            <ac:spMk id="28" creationId="{C4C352F4-E1AB-4EBF-8934-E349F50B5C1C}"/>
          </ac:spMkLst>
        </pc:spChg>
      </pc:sldChg>
      <pc:sldChg chg="addSp delSp modSp mod">
        <pc:chgData name="譯蔓 郭" userId="944e15d22db165e3" providerId="LiveId" clId="{29F998C2-1643-46EC-83F9-E44944298D8D}" dt="2021-04-06T07:22:27.847" v="47" actId="1076"/>
        <pc:sldMkLst>
          <pc:docMk/>
          <pc:sldMk cId="1252778246" sldId="282"/>
        </pc:sldMkLst>
        <pc:spChg chg="del">
          <ac:chgData name="譯蔓 郭" userId="944e15d22db165e3" providerId="LiveId" clId="{29F998C2-1643-46EC-83F9-E44944298D8D}" dt="2021-04-05T13:52:36.811" v="3" actId="478"/>
          <ac:spMkLst>
            <pc:docMk/>
            <pc:sldMk cId="1252778246" sldId="282"/>
            <ac:spMk id="13" creationId="{2854B29E-2074-4919-B567-543FA54B1E3A}"/>
          </ac:spMkLst>
        </pc:spChg>
        <pc:spChg chg="mod">
          <ac:chgData name="譯蔓 郭" userId="944e15d22db165e3" providerId="LiveId" clId="{29F998C2-1643-46EC-83F9-E44944298D8D}" dt="2021-04-06T07:21:28.616" v="42"/>
          <ac:spMkLst>
            <pc:docMk/>
            <pc:sldMk cId="1252778246" sldId="282"/>
            <ac:spMk id="21" creationId="{24C6C7E8-74DB-43E8-B34E-05CE5C2F151B}"/>
          </ac:spMkLst>
        </pc:spChg>
        <pc:spChg chg="add mod">
          <ac:chgData name="譯蔓 郭" userId="944e15d22db165e3" providerId="LiveId" clId="{29F998C2-1643-46EC-83F9-E44944298D8D}" dt="2021-04-05T13:52:37.205" v="4"/>
          <ac:spMkLst>
            <pc:docMk/>
            <pc:sldMk cId="1252778246" sldId="282"/>
            <ac:spMk id="23" creationId="{20C31536-F1D2-4264-9DCF-69610F30B810}"/>
          </ac:spMkLst>
        </pc:spChg>
        <pc:spChg chg="add mod">
          <ac:chgData name="譯蔓 郭" userId="944e15d22db165e3" providerId="LiveId" clId="{29F998C2-1643-46EC-83F9-E44944298D8D}" dt="2021-04-06T07:22:27.847" v="47" actId="1076"/>
          <ac:spMkLst>
            <pc:docMk/>
            <pc:sldMk cId="1252778246" sldId="282"/>
            <ac:spMk id="24" creationId="{181054B3-C701-4F8B-8C84-F4EDC82B3886}"/>
          </ac:spMkLst>
        </pc:spChg>
        <pc:spChg chg="mod">
          <ac:chgData name="譯蔓 郭" userId="944e15d22db165e3" providerId="LiveId" clId="{29F998C2-1643-46EC-83F9-E44944298D8D}" dt="2021-04-06T07:21:48.168" v="45" actId="1076"/>
          <ac:spMkLst>
            <pc:docMk/>
            <pc:sldMk cId="1252778246" sldId="282"/>
            <ac:spMk id="28" creationId="{7422B831-2428-480A-BB1B-20D74BD0BB9A}"/>
          </ac:spMkLst>
        </pc:spChg>
        <pc:spChg chg="mod">
          <ac:chgData name="譯蔓 郭" userId="944e15d22db165e3" providerId="LiveId" clId="{29F998C2-1643-46EC-83F9-E44944298D8D}" dt="2021-04-06T07:21:48.168" v="45" actId="1076"/>
          <ac:spMkLst>
            <pc:docMk/>
            <pc:sldMk cId="1252778246" sldId="282"/>
            <ac:spMk id="29" creationId="{FEC3EBCB-4D4F-4F9F-8A93-E5427F9B6737}"/>
          </ac:spMkLst>
        </pc:spChg>
        <pc:spChg chg="mod">
          <ac:chgData name="譯蔓 郭" userId="944e15d22db165e3" providerId="LiveId" clId="{29F998C2-1643-46EC-83F9-E44944298D8D}" dt="2021-04-06T07:21:48.168" v="45" actId="1076"/>
          <ac:spMkLst>
            <pc:docMk/>
            <pc:sldMk cId="1252778246" sldId="282"/>
            <ac:spMk id="31" creationId="{5D774CCF-AE27-4C7B-A24E-82200646ACE7}"/>
          </ac:spMkLst>
        </pc:spChg>
        <pc:spChg chg="mod">
          <ac:chgData name="譯蔓 郭" userId="944e15d22db165e3" providerId="LiveId" clId="{29F998C2-1643-46EC-83F9-E44944298D8D}" dt="2021-04-06T07:21:48.168" v="45" actId="1076"/>
          <ac:spMkLst>
            <pc:docMk/>
            <pc:sldMk cId="1252778246" sldId="282"/>
            <ac:spMk id="33" creationId="{E15EED06-36C0-4BA6-B04B-623F4049A561}"/>
          </ac:spMkLst>
        </pc:spChg>
        <pc:picChg chg="mod">
          <ac:chgData name="譯蔓 郭" userId="944e15d22db165e3" providerId="LiveId" clId="{29F998C2-1643-46EC-83F9-E44944298D8D}" dt="2021-04-06T07:21:48.168" v="45" actId="1076"/>
          <ac:picMkLst>
            <pc:docMk/>
            <pc:sldMk cId="1252778246" sldId="282"/>
            <ac:picMk id="26" creationId="{E5E847FD-E50F-4A5C-9FF3-606C15B5EA1E}"/>
          </ac:picMkLst>
        </pc:picChg>
        <pc:picChg chg="mod">
          <ac:chgData name="譯蔓 郭" userId="944e15d22db165e3" providerId="LiveId" clId="{29F998C2-1643-46EC-83F9-E44944298D8D}" dt="2021-04-06T07:21:48.168" v="45" actId="1076"/>
          <ac:picMkLst>
            <pc:docMk/>
            <pc:sldMk cId="1252778246" sldId="282"/>
            <ac:picMk id="27" creationId="{5D288627-AA04-487D-B6BD-3AA969AADFDC}"/>
          </ac:picMkLst>
        </pc:picChg>
        <pc:picChg chg="mod">
          <ac:chgData name="譯蔓 郭" userId="944e15d22db165e3" providerId="LiveId" clId="{29F998C2-1643-46EC-83F9-E44944298D8D}" dt="2021-04-06T07:21:48.168" v="45" actId="1076"/>
          <ac:picMkLst>
            <pc:docMk/>
            <pc:sldMk cId="1252778246" sldId="282"/>
            <ac:picMk id="30" creationId="{60DCC535-1D9F-4015-813E-F511D9E2ECC5}"/>
          </ac:picMkLst>
        </pc:picChg>
      </pc:sldChg>
      <pc:sldChg chg="addSp delSp modSp mod">
        <pc:chgData name="譯蔓 郭" userId="944e15d22db165e3" providerId="LiveId" clId="{29F998C2-1643-46EC-83F9-E44944298D8D}" dt="2021-04-05T13:52:41.784" v="6"/>
        <pc:sldMkLst>
          <pc:docMk/>
          <pc:sldMk cId="2441811177" sldId="283"/>
        </pc:sldMkLst>
        <pc:spChg chg="del">
          <ac:chgData name="譯蔓 郭" userId="944e15d22db165e3" providerId="LiveId" clId="{29F998C2-1643-46EC-83F9-E44944298D8D}" dt="2021-04-05T13:52:41.341" v="5" actId="478"/>
          <ac:spMkLst>
            <pc:docMk/>
            <pc:sldMk cId="2441811177" sldId="283"/>
            <ac:spMk id="13" creationId="{2854B29E-2074-4919-B567-543FA54B1E3A}"/>
          </ac:spMkLst>
        </pc:spChg>
        <pc:spChg chg="add mod">
          <ac:chgData name="譯蔓 郭" userId="944e15d22db165e3" providerId="LiveId" clId="{29F998C2-1643-46EC-83F9-E44944298D8D}" dt="2021-04-05T13:52:41.784" v="6"/>
          <ac:spMkLst>
            <pc:docMk/>
            <pc:sldMk cId="2441811177" sldId="283"/>
            <ac:spMk id="20" creationId="{FE9F78AD-0418-45EB-99E7-5B993C449032}"/>
          </ac:spMkLst>
        </pc:spChg>
      </pc:sldChg>
      <pc:sldChg chg="addSp delSp modSp mod">
        <pc:chgData name="譯蔓 郭" userId="944e15d22db165e3" providerId="LiveId" clId="{29F998C2-1643-46EC-83F9-E44944298D8D}" dt="2021-04-05T13:52:45.550" v="8"/>
        <pc:sldMkLst>
          <pc:docMk/>
          <pc:sldMk cId="2550207324" sldId="284"/>
        </pc:sldMkLst>
        <pc:spChg chg="del">
          <ac:chgData name="譯蔓 郭" userId="944e15d22db165e3" providerId="LiveId" clId="{29F998C2-1643-46EC-83F9-E44944298D8D}" dt="2021-04-05T13:52:45.043" v="7" actId="478"/>
          <ac:spMkLst>
            <pc:docMk/>
            <pc:sldMk cId="2550207324" sldId="284"/>
            <ac:spMk id="13" creationId="{2854B29E-2074-4919-B567-543FA54B1E3A}"/>
          </ac:spMkLst>
        </pc:spChg>
        <pc:spChg chg="add mod">
          <ac:chgData name="譯蔓 郭" userId="944e15d22db165e3" providerId="LiveId" clId="{29F998C2-1643-46EC-83F9-E44944298D8D}" dt="2021-04-05T13:52:45.550" v="8"/>
          <ac:spMkLst>
            <pc:docMk/>
            <pc:sldMk cId="2550207324" sldId="284"/>
            <ac:spMk id="19" creationId="{C915283D-464A-4339-A5BD-24321ACC605B}"/>
          </ac:spMkLst>
        </pc:spChg>
      </pc:sldChg>
      <pc:sldChg chg="addSp delSp modSp mod">
        <pc:chgData name="譯蔓 郭" userId="944e15d22db165e3" providerId="LiveId" clId="{29F998C2-1643-46EC-83F9-E44944298D8D}" dt="2021-04-05T13:52:51.363" v="11"/>
        <pc:sldMkLst>
          <pc:docMk/>
          <pc:sldMk cId="698950468" sldId="285"/>
        </pc:sldMkLst>
        <pc:spChg chg="del mod">
          <ac:chgData name="譯蔓 郭" userId="944e15d22db165e3" providerId="LiveId" clId="{29F998C2-1643-46EC-83F9-E44944298D8D}" dt="2021-04-05T13:52:51.063" v="10" actId="478"/>
          <ac:spMkLst>
            <pc:docMk/>
            <pc:sldMk cId="698950468" sldId="285"/>
            <ac:spMk id="13" creationId="{2854B29E-2074-4919-B567-543FA54B1E3A}"/>
          </ac:spMkLst>
        </pc:spChg>
        <pc:spChg chg="add mod">
          <ac:chgData name="譯蔓 郭" userId="944e15d22db165e3" providerId="LiveId" clId="{29F998C2-1643-46EC-83F9-E44944298D8D}" dt="2021-04-05T13:52:51.363" v="11"/>
          <ac:spMkLst>
            <pc:docMk/>
            <pc:sldMk cId="698950468" sldId="285"/>
            <ac:spMk id="19" creationId="{51B0D501-C3B2-44D2-AC14-FD9789591C31}"/>
          </ac:spMkLst>
        </pc:spChg>
      </pc:sldChg>
      <pc:sldMasterChg chg="setBg modSldLayout">
        <pc:chgData name="譯蔓 郭" userId="944e15d22db165e3" providerId="LiveId" clId="{29F998C2-1643-46EC-83F9-E44944298D8D}" dt="2021-04-05T14:14:41.559" v="37"/>
        <pc:sldMasterMkLst>
          <pc:docMk/>
          <pc:sldMasterMk cId="3390482485" sldId="2147483660"/>
        </pc:sldMasterMkLst>
        <pc:sldLayoutChg chg="setBg">
          <pc:chgData name="譯蔓 郭" userId="944e15d22db165e3" providerId="LiveId" clId="{29F998C2-1643-46EC-83F9-E44944298D8D}" dt="2021-04-05T14:14:41.559" v="37"/>
          <pc:sldLayoutMkLst>
            <pc:docMk/>
            <pc:sldMasterMk cId="3390482485" sldId="2147483660"/>
            <pc:sldLayoutMk cId="724757247" sldId="2147483661"/>
          </pc:sldLayoutMkLst>
        </pc:sldLayoutChg>
        <pc:sldLayoutChg chg="setBg">
          <pc:chgData name="譯蔓 郭" userId="944e15d22db165e3" providerId="LiveId" clId="{29F998C2-1643-46EC-83F9-E44944298D8D}" dt="2021-04-05T14:14:41.559" v="37"/>
          <pc:sldLayoutMkLst>
            <pc:docMk/>
            <pc:sldMasterMk cId="3390482485" sldId="2147483660"/>
            <pc:sldLayoutMk cId="262978622" sldId="2147483662"/>
          </pc:sldLayoutMkLst>
        </pc:sldLayoutChg>
        <pc:sldLayoutChg chg="setBg">
          <pc:chgData name="譯蔓 郭" userId="944e15d22db165e3" providerId="LiveId" clId="{29F998C2-1643-46EC-83F9-E44944298D8D}" dt="2021-04-05T14:14:41.559" v="37"/>
          <pc:sldLayoutMkLst>
            <pc:docMk/>
            <pc:sldMasterMk cId="3390482485" sldId="2147483660"/>
            <pc:sldLayoutMk cId="1752083264" sldId="2147483663"/>
          </pc:sldLayoutMkLst>
        </pc:sldLayoutChg>
        <pc:sldLayoutChg chg="setBg">
          <pc:chgData name="譯蔓 郭" userId="944e15d22db165e3" providerId="LiveId" clId="{29F998C2-1643-46EC-83F9-E44944298D8D}" dt="2021-04-05T14:14:41.559" v="37"/>
          <pc:sldLayoutMkLst>
            <pc:docMk/>
            <pc:sldMasterMk cId="3390482485" sldId="2147483660"/>
            <pc:sldLayoutMk cId="2717460015" sldId="2147483664"/>
          </pc:sldLayoutMkLst>
        </pc:sldLayoutChg>
        <pc:sldLayoutChg chg="setBg">
          <pc:chgData name="譯蔓 郭" userId="944e15d22db165e3" providerId="LiveId" clId="{29F998C2-1643-46EC-83F9-E44944298D8D}" dt="2021-04-05T14:14:41.559" v="37"/>
          <pc:sldLayoutMkLst>
            <pc:docMk/>
            <pc:sldMasterMk cId="3390482485" sldId="2147483660"/>
            <pc:sldLayoutMk cId="2511501484" sldId="2147483665"/>
          </pc:sldLayoutMkLst>
        </pc:sldLayoutChg>
        <pc:sldLayoutChg chg="setBg">
          <pc:chgData name="譯蔓 郭" userId="944e15d22db165e3" providerId="LiveId" clId="{29F998C2-1643-46EC-83F9-E44944298D8D}" dt="2021-04-05T14:14:41.559" v="37"/>
          <pc:sldLayoutMkLst>
            <pc:docMk/>
            <pc:sldMasterMk cId="3390482485" sldId="2147483660"/>
            <pc:sldLayoutMk cId="1454522938" sldId="2147483666"/>
          </pc:sldLayoutMkLst>
        </pc:sldLayoutChg>
        <pc:sldLayoutChg chg="setBg">
          <pc:chgData name="譯蔓 郭" userId="944e15d22db165e3" providerId="LiveId" clId="{29F998C2-1643-46EC-83F9-E44944298D8D}" dt="2021-04-05T14:14:41.559" v="37"/>
          <pc:sldLayoutMkLst>
            <pc:docMk/>
            <pc:sldMasterMk cId="3390482485" sldId="2147483660"/>
            <pc:sldLayoutMk cId="3177678051" sldId="2147483667"/>
          </pc:sldLayoutMkLst>
        </pc:sldLayoutChg>
        <pc:sldLayoutChg chg="setBg">
          <pc:chgData name="譯蔓 郭" userId="944e15d22db165e3" providerId="LiveId" clId="{29F998C2-1643-46EC-83F9-E44944298D8D}" dt="2021-04-05T14:14:41.559" v="37"/>
          <pc:sldLayoutMkLst>
            <pc:docMk/>
            <pc:sldMasterMk cId="3390482485" sldId="2147483660"/>
            <pc:sldLayoutMk cId="3920232011" sldId="2147483668"/>
          </pc:sldLayoutMkLst>
        </pc:sldLayoutChg>
        <pc:sldLayoutChg chg="setBg">
          <pc:chgData name="譯蔓 郭" userId="944e15d22db165e3" providerId="LiveId" clId="{29F998C2-1643-46EC-83F9-E44944298D8D}" dt="2021-04-05T14:14:41.559" v="37"/>
          <pc:sldLayoutMkLst>
            <pc:docMk/>
            <pc:sldMasterMk cId="3390482485" sldId="2147483660"/>
            <pc:sldLayoutMk cId="3336725747" sldId="2147483669"/>
          </pc:sldLayoutMkLst>
        </pc:sldLayoutChg>
        <pc:sldLayoutChg chg="setBg">
          <pc:chgData name="譯蔓 郭" userId="944e15d22db165e3" providerId="LiveId" clId="{29F998C2-1643-46EC-83F9-E44944298D8D}" dt="2021-04-05T14:14:41.559" v="37"/>
          <pc:sldLayoutMkLst>
            <pc:docMk/>
            <pc:sldMasterMk cId="3390482485" sldId="2147483660"/>
            <pc:sldLayoutMk cId="3325998337" sldId="2147483670"/>
          </pc:sldLayoutMkLst>
        </pc:sldLayoutChg>
        <pc:sldLayoutChg chg="setBg">
          <pc:chgData name="譯蔓 郭" userId="944e15d22db165e3" providerId="LiveId" clId="{29F998C2-1643-46EC-83F9-E44944298D8D}" dt="2021-04-05T14:14:41.559" v="37"/>
          <pc:sldLayoutMkLst>
            <pc:docMk/>
            <pc:sldMasterMk cId="3390482485" sldId="2147483660"/>
            <pc:sldLayoutMk cId="201554753" sldId="2147483671"/>
          </pc:sldLayoutMkLst>
        </pc:sldLayoutChg>
      </pc:sldMasterChg>
    </pc:docChg>
  </pc:docChgLst>
  <pc:docChgLst>
    <pc:chgData name="譯蔓 郭" userId="944e15d22db165e3" providerId="LiveId" clId="{DBE71222-8750-4071-BD4A-98F8DF315787}"/>
    <pc:docChg chg="custSel modSld">
      <pc:chgData name="譯蔓 郭" userId="944e15d22db165e3" providerId="LiveId" clId="{DBE71222-8750-4071-BD4A-98F8DF315787}" dt="2021-04-05T13:22:29.840" v="8"/>
      <pc:docMkLst>
        <pc:docMk/>
      </pc:docMkLst>
      <pc:sldChg chg="addSp delSp modSp mod">
        <pc:chgData name="譯蔓 郭" userId="944e15d22db165e3" providerId="LiveId" clId="{DBE71222-8750-4071-BD4A-98F8DF315787}" dt="2021-04-05T13:22:11.422" v="1"/>
        <pc:sldMkLst>
          <pc:docMk/>
          <pc:sldMk cId="3660197265" sldId="262"/>
        </pc:sldMkLst>
        <pc:spChg chg="del">
          <ac:chgData name="譯蔓 郭" userId="944e15d22db165e3" providerId="LiveId" clId="{DBE71222-8750-4071-BD4A-98F8DF315787}" dt="2021-04-05T13:22:10.816" v="0" actId="478"/>
          <ac:spMkLst>
            <pc:docMk/>
            <pc:sldMk cId="3660197265" sldId="262"/>
            <ac:spMk id="22" creationId="{0BA8146A-468B-4DD3-814C-6135D7DDDAB8}"/>
          </ac:spMkLst>
        </pc:spChg>
        <pc:spChg chg="del">
          <ac:chgData name="譯蔓 郭" userId="944e15d22db165e3" providerId="LiveId" clId="{DBE71222-8750-4071-BD4A-98F8DF315787}" dt="2021-04-05T13:22:10.816" v="0" actId="478"/>
          <ac:spMkLst>
            <pc:docMk/>
            <pc:sldMk cId="3660197265" sldId="262"/>
            <ac:spMk id="23" creationId="{DC9D959B-0770-4857-977A-C572FFD0E9F9}"/>
          </ac:spMkLst>
        </pc:spChg>
        <pc:spChg chg="del">
          <ac:chgData name="譯蔓 郭" userId="944e15d22db165e3" providerId="LiveId" clId="{DBE71222-8750-4071-BD4A-98F8DF315787}" dt="2021-04-05T13:22:10.816" v="0" actId="478"/>
          <ac:spMkLst>
            <pc:docMk/>
            <pc:sldMk cId="3660197265" sldId="262"/>
            <ac:spMk id="24" creationId="{8943EA0B-244D-42AF-BFC5-1C4CFE595050}"/>
          </ac:spMkLst>
        </pc:spChg>
        <pc:spChg chg="del">
          <ac:chgData name="譯蔓 郭" userId="944e15d22db165e3" providerId="LiveId" clId="{DBE71222-8750-4071-BD4A-98F8DF315787}" dt="2021-04-05T13:22:10.816" v="0" actId="478"/>
          <ac:spMkLst>
            <pc:docMk/>
            <pc:sldMk cId="3660197265" sldId="262"/>
            <ac:spMk id="25" creationId="{75D0338F-FD47-4D6B-8A37-2450E24B263B}"/>
          </ac:spMkLst>
        </pc:spChg>
        <pc:spChg chg="del">
          <ac:chgData name="譯蔓 郭" userId="944e15d22db165e3" providerId="LiveId" clId="{DBE71222-8750-4071-BD4A-98F8DF315787}" dt="2021-04-05T13:22:10.816" v="0" actId="478"/>
          <ac:spMkLst>
            <pc:docMk/>
            <pc:sldMk cId="3660197265" sldId="262"/>
            <ac:spMk id="27" creationId="{33B81E07-5ADE-4621-8B36-B6FDA9A286D4}"/>
          </ac:spMkLst>
        </pc:spChg>
        <pc:spChg chg="del">
          <ac:chgData name="譯蔓 郭" userId="944e15d22db165e3" providerId="LiveId" clId="{DBE71222-8750-4071-BD4A-98F8DF315787}" dt="2021-04-05T13:22:10.816" v="0" actId="478"/>
          <ac:spMkLst>
            <pc:docMk/>
            <pc:sldMk cId="3660197265" sldId="262"/>
            <ac:spMk id="31" creationId="{D98212F8-A165-4234-910A-C51DCDD3FF5D}"/>
          </ac:spMkLst>
        </pc:spChg>
        <pc:spChg chg="del">
          <ac:chgData name="譯蔓 郭" userId="944e15d22db165e3" providerId="LiveId" clId="{DBE71222-8750-4071-BD4A-98F8DF315787}" dt="2021-04-05T13:22:10.816" v="0" actId="478"/>
          <ac:spMkLst>
            <pc:docMk/>
            <pc:sldMk cId="3660197265" sldId="262"/>
            <ac:spMk id="32" creationId="{93F00104-D1A8-4E64-BA2B-786FA7CC6DBF}"/>
          </ac:spMkLst>
        </pc:spChg>
        <pc:spChg chg="add mod">
          <ac:chgData name="譯蔓 郭" userId="944e15d22db165e3" providerId="LiveId" clId="{DBE71222-8750-4071-BD4A-98F8DF315787}" dt="2021-04-05T13:22:11.422" v="1"/>
          <ac:spMkLst>
            <pc:docMk/>
            <pc:sldMk cId="3660197265" sldId="262"/>
            <ac:spMk id="33" creationId="{5BEBB506-D2C2-4160-898D-FCC33066E25E}"/>
          </ac:spMkLst>
        </pc:spChg>
        <pc:spChg chg="add mod">
          <ac:chgData name="譯蔓 郭" userId="944e15d22db165e3" providerId="LiveId" clId="{DBE71222-8750-4071-BD4A-98F8DF315787}" dt="2021-04-05T13:22:11.422" v="1"/>
          <ac:spMkLst>
            <pc:docMk/>
            <pc:sldMk cId="3660197265" sldId="262"/>
            <ac:spMk id="34" creationId="{B159850A-B681-457B-BB72-8AAA64402304}"/>
          </ac:spMkLst>
        </pc:spChg>
        <pc:spChg chg="add mod">
          <ac:chgData name="譯蔓 郭" userId="944e15d22db165e3" providerId="LiveId" clId="{DBE71222-8750-4071-BD4A-98F8DF315787}" dt="2021-04-05T13:22:11.422" v="1"/>
          <ac:spMkLst>
            <pc:docMk/>
            <pc:sldMk cId="3660197265" sldId="262"/>
            <ac:spMk id="35" creationId="{9D0BB081-EE50-407F-B462-ACE98A92FB77}"/>
          </ac:spMkLst>
        </pc:spChg>
        <pc:spChg chg="add mod">
          <ac:chgData name="譯蔓 郭" userId="944e15d22db165e3" providerId="LiveId" clId="{DBE71222-8750-4071-BD4A-98F8DF315787}" dt="2021-04-05T13:22:11.422" v="1"/>
          <ac:spMkLst>
            <pc:docMk/>
            <pc:sldMk cId="3660197265" sldId="262"/>
            <ac:spMk id="36" creationId="{95124C59-6AF4-410F-AFAA-2571DE794B02}"/>
          </ac:spMkLst>
        </pc:spChg>
        <pc:spChg chg="add mod">
          <ac:chgData name="譯蔓 郭" userId="944e15d22db165e3" providerId="LiveId" clId="{DBE71222-8750-4071-BD4A-98F8DF315787}" dt="2021-04-05T13:22:11.422" v="1"/>
          <ac:spMkLst>
            <pc:docMk/>
            <pc:sldMk cId="3660197265" sldId="262"/>
            <ac:spMk id="37" creationId="{F032346D-FC55-4DA0-AE22-5B7F372A9115}"/>
          </ac:spMkLst>
        </pc:spChg>
        <pc:spChg chg="add mod">
          <ac:chgData name="譯蔓 郭" userId="944e15d22db165e3" providerId="LiveId" clId="{DBE71222-8750-4071-BD4A-98F8DF315787}" dt="2021-04-05T13:22:11.422" v="1"/>
          <ac:spMkLst>
            <pc:docMk/>
            <pc:sldMk cId="3660197265" sldId="262"/>
            <ac:spMk id="38" creationId="{D9FB296F-A496-42F7-AE86-7ABACC2CE26E}"/>
          </ac:spMkLst>
        </pc:spChg>
        <pc:spChg chg="add mod">
          <ac:chgData name="譯蔓 郭" userId="944e15d22db165e3" providerId="LiveId" clId="{DBE71222-8750-4071-BD4A-98F8DF315787}" dt="2021-04-05T13:22:11.422" v="1"/>
          <ac:spMkLst>
            <pc:docMk/>
            <pc:sldMk cId="3660197265" sldId="262"/>
            <ac:spMk id="39" creationId="{9E5E0BFC-8A49-480F-86D5-A3198A4E77B2}"/>
          </ac:spMkLst>
        </pc:spChg>
      </pc:sldChg>
      <pc:sldChg chg="addSp delSp modSp mod">
        <pc:chgData name="譯蔓 郭" userId="944e15d22db165e3" providerId="LiveId" clId="{DBE71222-8750-4071-BD4A-98F8DF315787}" dt="2021-04-05T13:22:16.227" v="3"/>
        <pc:sldMkLst>
          <pc:docMk/>
          <pc:sldMk cId="2272040245" sldId="263"/>
        </pc:sldMkLst>
        <pc:spChg chg="del">
          <ac:chgData name="譯蔓 郭" userId="944e15d22db165e3" providerId="LiveId" clId="{DBE71222-8750-4071-BD4A-98F8DF315787}" dt="2021-04-05T13:22:15.764" v="2" actId="478"/>
          <ac:spMkLst>
            <pc:docMk/>
            <pc:sldMk cId="2272040245" sldId="263"/>
            <ac:spMk id="21" creationId="{F561D884-A12C-489D-A65E-5ED0117D34A7}"/>
          </ac:spMkLst>
        </pc:spChg>
        <pc:spChg chg="del">
          <ac:chgData name="譯蔓 郭" userId="944e15d22db165e3" providerId="LiveId" clId="{DBE71222-8750-4071-BD4A-98F8DF315787}" dt="2021-04-05T13:22:15.764" v="2" actId="478"/>
          <ac:spMkLst>
            <pc:docMk/>
            <pc:sldMk cId="2272040245" sldId="263"/>
            <ac:spMk id="22" creationId="{5EEE811D-D08A-4713-A4EF-41DEB5D069B4}"/>
          </ac:spMkLst>
        </pc:spChg>
        <pc:spChg chg="del">
          <ac:chgData name="譯蔓 郭" userId="944e15d22db165e3" providerId="LiveId" clId="{DBE71222-8750-4071-BD4A-98F8DF315787}" dt="2021-04-05T13:22:15.764" v="2" actId="478"/>
          <ac:spMkLst>
            <pc:docMk/>
            <pc:sldMk cId="2272040245" sldId="263"/>
            <ac:spMk id="23" creationId="{1B676CB3-38EE-45B6-B9D0-97F2EB69F675}"/>
          </ac:spMkLst>
        </pc:spChg>
        <pc:spChg chg="del">
          <ac:chgData name="譯蔓 郭" userId="944e15d22db165e3" providerId="LiveId" clId="{DBE71222-8750-4071-BD4A-98F8DF315787}" dt="2021-04-05T13:22:15.764" v="2" actId="478"/>
          <ac:spMkLst>
            <pc:docMk/>
            <pc:sldMk cId="2272040245" sldId="263"/>
            <ac:spMk id="27" creationId="{65338DB5-1DBE-42D4-BD2B-7DBFE15F8DFD}"/>
          </ac:spMkLst>
        </pc:spChg>
        <pc:spChg chg="del">
          <ac:chgData name="譯蔓 郭" userId="944e15d22db165e3" providerId="LiveId" clId="{DBE71222-8750-4071-BD4A-98F8DF315787}" dt="2021-04-05T13:22:15.764" v="2" actId="478"/>
          <ac:spMkLst>
            <pc:docMk/>
            <pc:sldMk cId="2272040245" sldId="263"/>
            <ac:spMk id="29" creationId="{290968C1-2348-4B5A-B4DA-A7E0D2E2F61D}"/>
          </ac:spMkLst>
        </pc:spChg>
        <pc:spChg chg="del">
          <ac:chgData name="譯蔓 郭" userId="944e15d22db165e3" providerId="LiveId" clId="{DBE71222-8750-4071-BD4A-98F8DF315787}" dt="2021-04-05T13:22:15.764" v="2" actId="478"/>
          <ac:spMkLst>
            <pc:docMk/>
            <pc:sldMk cId="2272040245" sldId="263"/>
            <ac:spMk id="30" creationId="{380651DF-ADA0-4FA1-8A45-EF24E74DCC63}"/>
          </ac:spMkLst>
        </pc:spChg>
        <pc:spChg chg="del">
          <ac:chgData name="譯蔓 郭" userId="944e15d22db165e3" providerId="LiveId" clId="{DBE71222-8750-4071-BD4A-98F8DF315787}" dt="2021-04-05T13:22:15.764" v="2" actId="478"/>
          <ac:spMkLst>
            <pc:docMk/>
            <pc:sldMk cId="2272040245" sldId="263"/>
            <ac:spMk id="31" creationId="{940E57ED-8C61-4365-9C84-A26A8665723E}"/>
          </ac:spMkLst>
        </pc:spChg>
        <pc:spChg chg="add mod">
          <ac:chgData name="譯蔓 郭" userId="944e15d22db165e3" providerId="LiveId" clId="{DBE71222-8750-4071-BD4A-98F8DF315787}" dt="2021-04-05T13:22:16.227" v="3"/>
          <ac:spMkLst>
            <pc:docMk/>
            <pc:sldMk cId="2272040245" sldId="263"/>
            <ac:spMk id="32" creationId="{C05D240B-6F2C-4A5E-8C74-2B6FA02FC17F}"/>
          </ac:spMkLst>
        </pc:spChg>
        <pc:spChg chg="add mod">
          <ac:chgData name="譯蔓 郭" userId="944e15d22db165e3" providerId="LiveId" clId="{DBE71222-8750-4071-BD4A-98F8DF315787}" dt="2021-04-05T13:22:16.227" v="3"/>
          <ac:spMkLst>
            <pc:docMk/>
            <pc:sldMk cId="2272040245" sldId="263"/>
            <ac:spMk id="33" creationId="{7FC5EF57-B7C6-43E9-8CE9-BD37AB6B1DA8}"/>
          </ac:spMkLst>
        </pc:spChg>
        <pc:spChg chg="add mod">
          <ac:chgData name="譯蔓 郭" userId="944e15d22db165e3" providerId="LiveId" clId="{DBE71222-8750-4071-BD4A-98F8DF315787}" dt="2021-04-05T13:22:16.227" v="3"/>
          <ac:spMkLst>
            <pc:docMk/>
            <pc:sldMk cId="2272040245" sldId="263"/>
            <ac:spMk id="34" creationId="{9AFEFC89-E507-4D0B-9978-E1CD17FFD65F}"/>
          </ac:spMkLst>
        </pc:spChg>
        <pc:spChg chg="add mod">
          <ac:chgData name="譯蔓 郭" userId="944e15d22db165e3" providerId="LiveId" clId="{DBE71222-8750-4071-BD4A-98F8DF315787}" dt="2021-04-05T13:22:16.227" v="3"/>
          <ac:spMkLst>
            <pc:docMk/>
            <pc:sldMk cId="2272040245" sldId="263"/>
            <ac:spMk id="35" creationId="{2D7FE9AB-ABF0-4077-BD49-BD6060AFB414}"/>
          </ac:spMkLst>
        </pc:spChg>
        <pc:spChg chg="add mod">
          <ac:chgData name="譯蔓 郭" userId="944e15d22db165e3" providerId="LiveId" clId="{DBE71222-8750-4071-BD4A-98F8DF315787}" dt="2021-04-05T13:22:16.227" v="3"/>
          <ac:spMkLst>
            <pc:docMk/>
            <pc:sldMk cId="2272040245" sldId="263"/>
            <ac:spMk id="36" creationId="{2672B04B-4F6F-4A13-9A96-FF6D2DD5E439}"/>
          </ac:spMkLst>
        </pc:spChg>
        <pc:spChg chg="add mod">
          <ac:chgData name="譯蔓 郭" userId="944e15d22db165e3" providerId="LiveId" clId="{DBE71222-8750-4071-BD4A-98F8DF315787}" dt="2021-04-05T13:22:16.227" v="3"/>
          <ac:spMkLst>
            <pc:docMk/>
            <pc:sldMk cId="2272040245" sldId="263"/>
            <ac:spMk id="39" creationId="{715F4954-3FB5-4116-83E8-7D26BEA0F27F}"/>
          </ac:spMkLst>
        </pc:spChg>
        <pc:spChg chg="add mod">
          <ac:chgData name="譯蔓 郭" userId="944e15d22db165e3" providerId="LiveId" clId="{DBE71222-8750-4071-BD4A-98F8DF315787}" dt="2021-04-05T13:22:16.227" v="3"/>
          <ac:spMkLst>
            <pc:docMk/>
            <pc:sldMk cId="2272040245" sldId="263"/>
            <ac:spMk id="40" creationId="{BF5D3202-3C1C-45EB-8698-E683F137B3CA}"/>
          </ac:spMkLst>
        </pc:spChg>
      </pc:sldChg>
      <pc:sldChg chg="addSp delSp modSp mod">
        <pc:chgData name="譯蔓 郭" userId="944e15d22db165e3" providerId="LiveId" clId="{DBE71222-8750-4071-BD4A-98F8DF315787}" dt="2021-04-05T13:22:29.840" v="8"/>
        <pc:sldMkLst>
          <pc:docMk/>
          <pc:sldMk cId="2005476382" sldId="264"/>
        </pc:sldMkLst>
        <pc:spChg chg="del">
          <ac:chgData name="譯蔓 郭" userId="944e15d22db165e3" providerId="LiveId" clId="{DBE71222-8750-4071-BD4A-98F8DF315787}" dt="2021-04-05T13:22:25.752" v="6" actId="478"/>
          <ac:spMkLst>
            <pc:docMk/>
            <pc:sldMk cId="2005476382" sldId="264"/>
            <ac:spMk id="25" creationId="{BCC9303D-B38A-413A-9DC5-8AB0450FBA55}"/>
          </ac:spMkLst>
        </pc:spChg>
        <pc:spChg chg="del">
          <ac:chgData name="譯蔓 郭" userId="944e15d22db165e3" providerId="LiveId" clId="{DBE71222-8750-4071-BD4A-98F8DF315787}" dt="2021-04-05T13:22:25.752" v="6" actId="478"/>
          <ac:spMkLst>
            <pc:docMk/>
            <pc:sldMk cId="2005476382" sldId="264"/>
            <ac:spMk id="26" creationId="{DA243AE8-C479-41C5-ACA5-9CBF009AB0E0}"/>
          </ac:spMkLst>
        </pc:spChg>
        <pc:spChg chg="del">
          <ac:chgData name="譯蔓 郭" userId="944e15d22db165e3" providerId="LiveId" clId="{DBE71222-8750-4071-BD4A-98F8DF315787}" dt="2021-04-05T13:22:25.752" v="6" actId="478"/>
          <ac:spMkLst>
            <pc:docMk/>
            <pc:sldMk cId="2005476382" sldId="264"/>
            <ac:spMk id="31" creationId="{67C10637-8FCD-46BD-9DD8-2C12E7FAEB19}"/>
          </ac:spMkLst>
        </pc:spChg>
        <pc:spChg chg="del">
          <ac:chgData name="譯蔓 郭" userId="944e15d22db165e3" providerId="LiveId" clId="{DBE71222-8750-4071-BD4A-98F8DF315787}" dt="2021-04-05T13:22:25.752" v="6" actId="478"/>
          <ac:spMkLst>
            <pc:docMk/>
            <pc:sldMk cId="2005476382" sldId="264"/>
            <ac:spMk id="32" creationId="{C86794D2-702B-4375-8021-213634DF8EC3}"/>
          </ac:spMkLst>
        </pc:spChg>
        <pc:spChg chg="del">
          <ac:chgData name="譯蔓 郭" userId="944e15d22db165e3" providerId="LiveId" clId="{DBE71222-8750-4071-BD4A-98F8DF315787}" dt="2021-04-05T13:22:25.752" v="6" actId="478"/>
          <ac:spMkLst>
            <pc:docMk/>
            <pc:sldMk cId="2005476382" sldId="264"/>
            <ac:spMk id="33" creationId="{079A0867-789F-4626-AA41-CFB6873F4BA8}"/>
          </ac:spMkLst>
        </pc:spChg>
        <pc:spChg chg="del">
          <ac:chgData name="譯蔓 郭" userId="944e15d22db165e3" providerId="LiveId" clId="{DBE71222-8750-4071-BD4A-98F8DF315787}" dt="2021-04-05T13:22:29.538" v="7" actId="478"/>
          <ac:spMkLst>
            <pc:docMk/>
            <pc:sldMk cId="2005476382" sldId="264"/>
            <ac:spMk id="34" creationId="{701BA2FB-FE0D-4DCF-96C6-813351AAACF5}"/>
          </ac:spMkLst>
        </pc:spChg>
        <pc:spChg chg="del">
          <ac:chgData name="譯蔓 郭" userId="944e15d22db165e3" providerId="LiveId" clId="{DBE71222-8750-4071-BD4A-98F8DF315787}" dt="2021-04-05T13:22:25.752" v="6" actId="478"/>
          <ac:spMkLst>
            <pc:docMk/>
            <pc:sldMk cId="2005476382" sldId="264"/>
            <ac:spMk id="35" creationId="{5888B3E3-A60B-4136-ABFD-E1278067FC38}"/>
          </ac:spMkLst>
        </pc:spChg>
        <pc:spChg chg="add mod">
          <ac:chgData name="譯蔓 郭" userId="944e15d22db165e3" providerId="LiveId" clId="{DBE71222-8750-4071-BD4A-98F8DF315787}" dt="2021-04-05T13:22:29.840" v="8"/>
          <ac:spMkLst>
            <pc:docMk/>
            <pc:sldMk cId="2005476382" sldId="264"/>
            <ac:spMk id="36" creationId="{A7AAD8A5-4CDE-48EB-B571-3FFF63FED94F}"/>
          </ac:spMkLst>
        </pc:spChg>
        <pc:spChg chg="add mod">
          <ac:chgData name="譯蔓 郭" userId="944e15d22db165e3" providerId="LiveId" clId="{DBE71222-8750-4071-BD4A-98F8DF315787}" dt="2021-04-05T13:22:29.840" v="8"/>
          <ac:spMkLst>
            <pc:docMk/>
            <pc:sldMk cId="2005476382" sldId="264"/>
            <ac:spMk id="37" creationId="{D65C7F30-BA24-4725-A059-949F255A0026}"/>
          </ac:spMkLst>
        </pc:spChg>
        <pc:spChg chg="add mod">
          <ac:chgData name="譯蔓 郭" userId="944e15d22db165e3" providerId="LiveId" clId="{DBE71222-8750-4071-BD4A-98F8DF315787}" dt="2021-04-05T13:22:29.840" v="8"/>
          <ac:spMkLst>
            <pc:docMk/>
            <pc:sldMk cId="2005476382" sldId="264"/>
            <ac:spMk id="38" creationId="{4AE9CCB5-B20A-4367-8424-E6B44601BAB7}"/>
          </ac:spMkLst>
        </pc:spChg>
        <pc:spChg chg="add mod">
          <ac:chgData name="譯蔓 郭" userId="944e15d22db165e3" providerId="LiveId" clId="{DBE71222-8750-4071-BD4A-98F8DF315787}" dt="2021-04-05T13:22:29.840" v="8"/>
          <ac:spMkLst>
            <pc:docMk/>
            <pc:sldMk cId="2005476382" sldId="264"/>
            <ac:spMk id="39" creationId="{129C88AC-FE40-40C3-A8C7-244619ED5E34}"/>
          </ac:spMkLst>
        </pc:spChg>
        <pc:spChg chg="add mod">
          <ac:chgData name="譯蔓 郭" userId="944e15d22db165e3" providerId="LiveId" clId="{DBE71222-8750-4071-BD4A-98F8DF315787}" dt="2021-04-05T13:22:29.840" v="8"/>
          <ac:spMkLst>
            <pc:docMk/>
            <pc:sldMk cId="2005476382" sldId="264"/>
            <ac:spMk id="40" creationId="{483AC1DD-B9F6-4A43-9D43-1D515448724B}"/>
          </ac:spMkLst>
        </pc:spChg>
        <pc:spChg chg="add mod">
          <ac:chgData name="譯蔓 郭" userId="944e15d22db165e3" providerId="LiveId" clId="{DBE71222-8750-4071-BD4A-98F8DF315787}" dt="2021-04-05T13:22:29.840" v="8"/>
          <ac:spMkLst>
            <pc:docMk/>
            <pc:sldMk cId="2005476382" sldId="264"/>
            <ac:spMk id="41" creationId="{B8D41EC9-C885-45C1-A4F8-AE6FBEEE49D2}"/>
          </ac:spMkLst>
        </pc:spChg>
        <pc:spChg chg="add mod">
          <ac:chgData name="譯蔓 郭" userId="944e15d22db165e3" providerId="LiveId" clId="{DBE71222-8750-4071-BD4A-98F8DF315787}" dt="2021-04-05T13:22:29.840" v="8"/>
          <ac:spMkLst>
            <pc:docMk/>
            <pc:sldMk cId="2005476382" sldId="264"/>
            <ac:spMk id="42" creationId="{8362AA88-51E4-449A-97E2-B74D9A6353C0}"/>
          </ac:spMkLst>
        </pc:spChg>
      </pc:sldChg>
      <pc:sldChg chg="addSp delSp modSp mod">
        <pc:chgData name="譯蔓 郭" userId="944e15d22db165e3" providerId="LiveId" clId="{DBE71222-8750-4071-BD4A-98F8DF315787}" dt="2021-04-05T13:22:20.434" v="5"/>
        <pc:sldMkLst>
          <pc:docMk/>
          <pc:sldMk cId="3994839326" sldId="279"/>
        </pc:sldMkLst>
        <pc:spChg chg="del">
          <ac:chgData name="譯蔓 郭" userId="944e15d22db165e3" providerId="LiveId" clId="{DBE71222-8750-4071-BD4A-98F8DF315787}" dt="2021-04-05T13:22:20.037" v="4" actId="478"/>
          <ac:spMkLst>
            <pc:docMk/>
            <pc:sldMk cId="3994839326" sldId="279"/>
            <ac:spMk id="25" creationId="{64FB85E8-7FAE-4CE3-83B3-8F5FF38E31DE}"/>
          </ac:spMkLst>
        </pc:spChg>
        <pc:spChg chg="del">
          <ac:chgData name="譯蔓 郭" userId="944e15d22db165e3" providerId="LiveId" clId="{DBE71222-8750-4071-BD4A-98F8DF315787}" dt="2021-04-05T13:22:20.037" v="4" actId="478"/>
          <ac:spMkLst>
            <pc:docMk/>
            <pc:sldMk cId="3994839326" sldId="279"/>
            <ac:spMk id="27" creationId="{721502BE-F8B1-4A54-BE10-E2B31FB1F0C4}"/>
          </ac:spMkLst>
        </pc:spChg>
        <pc:spChg chg="del">
          <ac:chgData name="譯蔓 郭" userId="944e15d22db165e3" providerId="LiveId" clId="{DBE71222-8750-4071-BD4A-98F8DF315787}" dt="2021-04-05T13:22:20.037" v="4" actId="478"/>
          <ac:spMkLst>
            <pc:docMk/>
            <pc:sldMk cId="3994839326" sldId="279"/>
            <ac:spMk id="28" creationId="{EAB42657-2DC3-481B-B3ED-7E8D06ADF606}"/>
          </ac:spMkLst>
        </pc:spChg>
        <pc:spChg chg="del">
          <ac:chgData name="譯蔓 郭" userId="944e15d22db165e3" providerId="LiveId" clId="{DBE71222-8750-4071-BD4A-98F8DF315787}" dt="2021-04-05T13:22:20.037" v="4" actId="478"/>
          <ac:spMkLst>
            <pc:docMk/>
            <pc:sldMk cId="3994839326" sldId="279"/>
            <ac:spMk id="29" creationId="{917F2F56-F558-4666-9A12-CC7161BD7CD0}"/>
          </ac:spMkLst>
        </pc:spChg>
        <pc:spChg chg="del">
          <ac:chgData name="譯蔓 郭" userId="944e15d22db165e3" providerId="LiveId" clId="{DBE71222-8750-4071-BD4A-98F8DF315787}" dt="2021-04-05T13:22:20.037" v="4" actId="478"/>
          <ac:spMkLst>
            <pc:docMk/>
            <pc:sldMk cId="3994839326" sldId="279"/>
            <ac:spMk id="30" creationId="{6231142C-72D1-4B98-BD10-060B34CF86AA}"/>
          </ac:spMkLst>
        </pc:spChg>
        <pc:spChg chg="del">
          <ac:chgData name="譯蔓 郭" userId="944e15d22db165e3" providerId="LiveId" clId="{DBE71222-8750-4071-BD4A-98F8DF315787}" dt="2021-04-05T13:22:20.037" v="4" actId="478"/>
          <ac:spMkLst>
            <pc:docMk/>
            <pc:sldMk cId="3994839326" sldId="279"/>
            <ac:spMk id="33" creationId="{23C5443E-8E5E-4BDF-A2AC-E945D35D44C5}"/>
          </ac:spMkLst>
        </pc:spChg>
        <pc:spChg chg="del">
          <ac:chgData name="譯蔓 郭" userId="944e15d22db165e3" providerId="LiveId" clId="{DBE71222-8750-4071-BD4A-98F8DF315787}" dt="2021-04-05T13:22:20.037" v="4" actId="478"/>
          <ac:spMkLst>
            <pc:docMk/>
            <pc:sldMk cId="3994839326" sldId="279"/>
            <ac:spMk id="34" creationId="{F5C8A79E-5108-4CBF-8D39-3CAC904223E1}"/>
          </ac:spMkLst>
        </pc:spChg>
        <pc:spChg chg="add mod">
          <ac:chgData name="譯蔓 郭" userId="944e15d22db165e3" providerId="LiveId" clId="{DBE71222-8750-4071-BD4A-98F8DF315787}" dt="2021-04-05T13:22:20.434" v="5"/>
          <ac:spMkLst>
            <pc:docMk/>
            <pc:sldMk cId="3994839326" sldId="279"/>
            <ac:spMk id="39" creationId="{6C0701B1-1F7D-44CF-B0D6-634133D4CE7D}"/>
          </ac:spMkLst>
        </pc:spChg>
        <pc:spChg chg="add mod">
          <ac:chgData name="譯蔓 郭" userId="944e15d22db165e3" providerId="LiveId" clId="{DBE71222-8750-4071-BD4A-98F8DF315787}" dt="2021-04-05T13:22:20.434" v="5"/>
          <ac:spMkLst>
            <pc:docMk/>
            <pc:sldMk cId="3994839326" sldId="279"/>
            <ac:spMk id="40" creationId="{7E1E7D67-2358-4314-89BF-B9F765630CDE}"/>
          </ac:spMkLst>
        </pc:spChg>
        <pc:spChg chg="add mod">
          <ac:chgData name="譯蔓 郭" userId="944e15d22db165e3" providerId="LiveId" clId="{DBE71222-8750-4071-BD4A-98F8DF315787}" dt="2021-04-05T13:22:20.434" v="5"/>
          <ac:spMkLst>
            <pc:docMk/>
            <pc:sldMk cId="3994839326" sldId="279"/>
            <ac:spMk id="41" creationId="{6CC1F11A-5FF9-4A73-8B87-59B183CF2702}"/>
          </ac:spMkLst>
        </pc:spChg>
        <pc:spChg chg="add mod">
          <ac:chgData name="譯蔓 郭" userId="944e15d22db165e3" providerId="LiveId" clId="{DBE71222-8750-4071-BD4A-98F8DF315787}" dt="2021-04-05T13:22:20.434" v="5"/>
          <ac:spMkLst>
            <pc:docMk/>
            <pc:sldMk cId="3994839326" sldId="279"/>
            <ac:spMk id="42" creationId="{DBCC7A25-FF17-47AD-91DA-AC46035856AA}"/>
          </ac:spMkLst>
        </pc:spChg>
        <pc:spChg chg="add mod">
          <ac:chgData name="譯蔓 郭" userId="944e15d22db165e3" providerId="LiveId" clId="{DBE71222-8750-4071-BD4A-98F8DF315787}" dt="2021-04-05T13:22:20.434" v="5"/>
          <ac:spMkLst>
            <pc:docMk/>
            <pc:sldMk cId="3994839326" sldId="279"/>
            <ac:spMk id="43" creationId="{1EF00CA0-1D52-488E-A1B8-956C04A4D61A}"/>
          </ac:spMkLst>
        </pc:spChg>
        <pc:spChg chg="add mod">
          <ac:chgData name="譯蔓 郭" userId="944e15d22db165e3" providerId="LiveId" clId="{DBE71222-8750-4071-BD4A-98F8DF315787}" dt="2021-04-05T13:22:20.434" v="5"/>
          <ac:spMkLst>
            <pc:docMk/>
            <pc:sldMk cId="3994839326" sldId="279"/>
            <ac:spMk id="44" creationId="{1004C765-0208-450B-B523-8E85F406D2F0}"/>
          </ac:spMkLst>
        </pc:spChg>
        <pc:spChg chg="add mod">
          <ac:chgData name="譯蔓 郭" userId="944e15d22db165e3" providerId="LiveId" clId="{DBE71222-8750-4071-BD4A-98F8DF315787}" dt="2021-04-05T13:22:20.434" v="5"/>
          <ac:spMkLst>
            <pc:docMk/>
            <pc:sldMk cId="3994839326" sldId="279"/>
            <ac:spMk id="45" creationId="{58C35B00-8D52-4440-8015-FD602D8A92B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757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99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5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7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08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460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50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52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678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23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72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18000" t="30000" r="22000" b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C2E70-0AB1-42C9-9053-F2436B1A86AC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43843-2F8C-45C8-99E2-88CCE39D0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48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B9C04E8-29B3-4A37-BF13-5F2C1787ECBD}"/>
              </a:ext>
            </a:extLst>
          </p:cNvPr>
          <p:cNvSpPr txBox="1"/>
          <p:nvPr/>
        </p:nvSpPr>
        <p:spPr>
          <a:xfrm>
            <a:off x="304423" y="842818"/>
            <a:ext cx="62491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輔仁大學</a:t>
            </a:r>
            <a:endParaRPr lang="en-US" altLang="zh-TW" sz="40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zh-TW" alt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醫學資訊與創新應用</a:t>
            </a:r>
            <a:endParaRPr lang="en-US" altLang="zh-TW" sz="40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zh-TW" alt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學士學位學程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2F3B52-4097-4666-BA55-F84AFA5A5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18" y="3004036"/>
            <a:ext cx="4423761" cy="446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0A13C53-CE08-4964-BC38-420E2F938696}"/>
              </a:ext>
            </a:extLst>
          </p:cNvPr>
          <p:cNvSpPr txBox="1"/>
          <p:nvPr/>
        </p:nvSpPr>
        <p:spPr>
          <a:xfrm>
            <a:off x="2567707" y="8647546"/>
            <a:ext cx="2872509" cy="415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申請人：郭譯蔓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2F02DF-4FAC-4BA5-A987-8E0A88E1C544}"/>
              </a:ext>
            </a:extLst>
          </p:cNvPr>
          <p:cNvSpPr txBox="1"/>
          <p:nvPr/>
        </p:nvSpPr>
        <p:spPr>
          <a:xfrm>
            <a:off x="2232426" y="7472035"/>
            <a:ext cx="2756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77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602BBFF-40FC-4F65-B150-1B923DDB5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85982" y="316829"/>
            <a:ext cx="1770808" cy="2504628"/>
          </a:xfrm>
          <a:prstGeom prst="rect">
            <a:avLst/>
          </a:prstGeom>
        </p:spPr>
      </p:pic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9EADE870-6EDC-47E2-BB16-8C239E0D9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44" y="3272198"/>
            <a:ext cx="1770808" cy="2504628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938831C-B87D-4697-9FC5-70BF807FFF70}"/>
              </a:ext>
            </a:extLst>
          </p:cNvPr>
          <p:cNvSpPr txBox="1"/>
          <p:nvPr/>
        </p:nvSpPr>
        <p:spPr>
          <a:xfrm>
            <a:off x="2047039" y="5776826"/>
            <a:ext cx="20141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高一優良楷模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7AACC1-9A4D-4B4F-83D8-3CD93613D06F}"/>
              </a:ext>
            </a:extLst>
          </p:cNvPr>
          <p:cNvSpPr txBox="1"/>
          <p:nvPr/>
        </p:nvSpPr>
        <p:spPr>
          <a:xfrm>
            <a:off x="4087385" y="2900714"/>
            <a:ext cx="16116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高一進步獎</a:t>
            </a:r>
          </a:p>
        </p:txBody>
      </p:sp>
      <p:pic>
        <p:nvPicPr>
          <p:cNvPr id="23" name="圖片 22" descr="一張含有 文字 的圖片&#10;&#10;自動產生的描述">
            <a:extLst>
              <a:ext uri="{FF2B5EF4-FFF2-40B4-BE49-F238E27FC236}">
                <a16:creationId xmlns:a16="http://schemas.microsoft.com/office/drawing/2014/main" id="{BDEED518-09D1-4953-99E1-C9C9DAEE8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41" y="411073"/>
            <a:ext cx="1770808" cy="248964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949C3368-0F86-45D3-9164-6A30653FC008}"/>
              </a:ext>
            </a:extLst>
          </p:cNvPr>
          <p:cNvSpPr txBox="1"/>
          <p:nvPr/>
        </p:nvSpPr>
        <p:spPr>
          <a:xfrm>
            <a:off x="1848898" y="2959437"/>
            <a:ext cx="2019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高二骨牌比賽第一名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21F2A2BE-2E85-4C26-8A8C-CAC2921C5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21" y="6630150"/>
            <a:ext cx="1760212" cy="248964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88878BE-E390-4EE9-B626-5579BBABDC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940" y="6560041"/>
            <a:ext cx="1760212" cy="2489640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DEEE57-6DD0-43D1-A499-6B8D96C31E5C}"/>
              </a:ext>
            </a:extLst>
          </p:cNvPr>
          <p:cNvSpPr txBox="1"/>
          <p:nvPr/>
        </p:nvSpPr>
        <p:spPr>
          <a:xfrm>
            <a:off x="1243334" y="9268794"/>
            <a:ext cx="20141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高三投籃比賽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E50BBFB-B44D-404B-A991-A4F15743D543}"/>
              </a:ext>
            </a:extLst>
          </p:cNvPr>
          <p:cNvSpPr txBox="1"/>
          <p:nvPr/>
        </p:nvSpPr>
        <p:spPr>
          <a:xfrm>
            <a:off x="2832959" y="9278734"/>
            <a:ext cx="20141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設計繪畫與創意思考選修證明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9419B28A-6283-4636-AB19-FD36F8817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05" y="3196385"/>
            <a:ext cx="1849016" cy="2615244"/>
          </a:xfrm>
          <a:prstGeom prst="rect">
            <a:avLst/>
          </a:prstGeom>
        </p:spPr>
      </p:pic>
      <p:pic>
        <p:nvPicPr>
          <p:cNvPr id="36" name="圖片 35" descr="一張含有 文字 的圖片&#10;&#10;自動產生的描述">
            <a:extLst>
              <a:ext uri="{FF2B5EF4-FFF2-40B4-BE49-F238E27FC236}">
                <a16:creationId xmlns:a16="http://schemas.microsoft.com/office/drawing/2014/main" id="{97514AE8-4D3E-42BF-9C05-E754F04A2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93" y="6504545"/>
            <a:ext cx="1849016" cy="2615245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68450183-356E-4FF3-8925-E2C8A4A75E5F}"/>
              </a:ext>
            </a:extLst>
          </p:cNvPr>
          <p:cNvSpPr txBox="1"/>
          <p:nvPr/>
        </p:nvSpPr>
        <p:spPr>
          <a:xfrm>
            <a:off x="3702969" y="5837769"/>
            <a:ext cx="24254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b="1" dirty="0"/>
              <a:t>ESL</a:t>
            </a:r>
            <a:r>
              <a:rPr lang="zh-TW" altLang="en-US" sz="1050" b="1" dirty="0"/>
              <a:t>加拿大全英語課程參與證明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C81F65E-6CD4-4A60-9A16-F31ACEED9D84}"/>
              </a:ext>
            </a:extLst>
          </p:cNvPr>
          <p:cNvSpPr txBox="1"/>
          <p:nvPr/>
        </p:nvSpPr>
        <p:spPr>
          <a:xfrm>
            <a:off x="4961057" y="9244488"/>
            <a:ext cx="3324904" cy="253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在校內英語期刊上刊載文章</a:t>
            </a:r>
          </a:p>
        </p:txBody>
      </p:sp>
      <p:sp>
        <p:nvSpPr>
          <p:cNvPr id="39" name="object 68">
            <a:extLst>
              <a:ext uri="{FF2B5EF4-FFF2-40B4-BE49-F238E27FC236}">
                <a16:creationId xmlns:a16="http://schemas.microsoft.com/office/drawing/2014/main" id="{6C0701B1-1F7D-44CF-B0D6-634133D4CE7D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1" name="object 71">
            <a:extLst>
              <a:ext uri="{FF2B5EF4-FFF2-40B4-BE49-F238E27FC236}">
                <a16:creationId xmlns:a16="http://schemas.microsoft.com/office/drawing/2014/main" id="{6CC1F11A-5FF9-4A73-8B87-59B183CF2702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42" name="object 72">
            <a:extLst>
              <a:ext uri="{FF2B5EF4-FFF2-40B4-BE49-F238E27FC236}">
                <a16:creationId xmlns:a16="http://schemas.microsoft.com/office/drawing/2014/main" id="{DBCC7A25-FF17-47AD-91DA-AC46035856AA}"/>
              </a:ext>
            </a:extLst>
          </p:cNvPr>
          <p:cNvSpPr/>
          <p:nvPr/>
        </p:nvSpPr>
        <p:spPr>
          <a:xfrm>
            <a:off x="326196" y="5821233"/>
            <a:ext cx="298683" cy="1493967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3" name="object 73">
            <a:extLst>
              <a:ext uri="{FF2B5EF4-FFF2-40B4-BE49-F238E27FC236}">
                <a16:creationId xmlns:a16="http://schemas.microsoft.com/office/drawing/2014/main" id="{1EF00CA0-1D52-488E-A1B8-956C04A4D61A}"/>
              </a:ext>
            </a:extLst>
          </p:cNvPr>
          <p:cNvSpPr txBox="1"/>
          <p:nvPr/>
        </p:nvSpPr>
        <p:spPr>
          <a:xfrm>
            <a:off x="401776" y="6057417"/>
            <a:ext cx="223103" cy="10772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44" name="object 78">
            <a:extLst>
              <a:ext uri="{FF2B5EF4-FFF2-40B4-BE49-F238E27FC236}">
                <a16:creationId xmlns:a16="http://schemas.microsoft.com/office/drawing/2014/main" id="{1004C765-0208-450B-B523-8E85F406D2F0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5" name="object 69">
            <a:extLst>
              <a:ext uri="{FF2B5EF4-FFF2-40B4-BE49-F238E27FC236}">
                <a16:creationId xmlns:a16="http://schemas.microsoft.com/office/drawing/2014/main" id="{58C35B00-8D52-4440-8015-FD602D8A92BA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25" name="object 70">
            <a:extLst>
              <a:ext uri="{FF2B5EF4-FFF2-40B4-BE49-F238E27FC236}">
                <a16:creationId xmlns:a16="http://schemas.microsoft.com/office/drawing/2014/main" id="{2B9FD8B5-AA67-4071-8D6C-F442AE606E29}"/>
              </a:ext>
            </a:extLst>
          </p:cNvPr>
          <p:cNvSpPr txBox="1"/>
          <p:nvPr/>
        </p:nvSpPr>
        <p:spPr>
          <a:xfrm>
            <a:off x="418630" y="3795834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3994839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3145A64F-DD5D-4991-B6DE-CB24E7D9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29" y="3439141"/>
            <a:ext cx="2011177" cy="2844605"/>
          </a:xfrm>
          <a:prstGeom prst="rect">
            <a:avLst/>
          </a:prstGeom>
        </p:spPr>
      </p:pic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2C557CD4-8BBE-4FA4-B288-AB6641E33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74" y="277111"/>
            <a:ext cx="2011177" cy="2844605"/>
          </a:xfrm>
          <a:prstGeom prst="rect">
            <a:avLst/>
          </a:prstGeom>
        </p:spPr>
      </p:pic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AD5DAE74-806A-45CD-9DA1-415F096F9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86720" y="6623126"/>
            <a:ext cx="2011177" cy="2844605"/>
          </a:xfrm>
          <a:prstGeom prst="rect">
            <a:avLst/>
          </a:prstGeom>
        </p:spPr>
      </p:pic>
      <p:pic>
        <p:nvPicPr>
          <p:cNvPr id="15" name="圖片 14" descr="一張含有 文字, 許多, 束, 數個 的圖片&#10;&#10;自動產生的描述">
            <a:extLst>
              <a:ext uri="{FF2B5EF4-FFF2-40B4-BE49-F238E27FC236}">
                <a16:creationId xmlns:a16="http://schemas.microsoft.com/office/drawing/2014/main" id="{B52DC10B-1449-4293-B9D4-993AD7E3D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5543" y="6626130"/>
            <a:ext cx="2011177" cy="2844605"/>
          </a:xfrm>
          <a:prstGeom prst="rect">
            <a:avLst/>
          </a:prstGeom>
        </p:spPr>
      </p:pic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1B04C08D-DD1D-432D-A672-A4211A5236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09" y="6645081"/>
            <a:ext cx="2050247" cy="273489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51C8CB3-305C-4E20-95CB-162F8E5C2458}"/>
              </a:ext>
            </a:extLst>
          </p:cNvPr>
          <p:cNvSpPr txBox="1"/>
          <p:nvPr/>
        </p:nvSpPr>
        <p:spPr>
          <a:xfrm>
            <a:off x="4272455" y="3095800"/>
            <a:ext cx="2334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銘傳大學體驗營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4873DD7-D1B6-477B-B195-CCF579739467}"/>
              </a:ext>
            </a:extLst>
          </p:cNvPr>
          <p:cNvSpPr txBox="1"/>
          <p:nvPr/>
        </p:nvSpPr>
        <p:spPr>
          <a:xfrm>
            <a:off x="1649675" y="6264714"/>
            <a:ext cx="2334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世新大學公關營</a:t>
            </a:r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75778370-A550-418F-92EC-69B2C7A73257}"/>
              </a:ext>
            </a:extLst>
          </p:cNvPr>
          <p:cNvSpPr/>
          <p:nvPr/>
        </p:nvSpPr>
        <p:spPr>
          <a:xfrm flipH="1" flipV="1">
            <a:off x="3390715" y="8648532"/>
            <a:ext cx="377284" cy="396357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流程圖: 接點 20">
            <a:extLst>
              <a:ext uri="{FF2B5EF4-FFF2-40B4-BE49-F238E27FC236}">
                <a16:creationId xmlns:a16="http://schemas.microsoft.com/office/drawing/2014/main" id="{5B66F7F4-4355-460A-B2C1-97C2A9D7018B}"/>
              </a:ext>
            </a:extLst>
          </p:cNvPr>
          <p:cNvSpPr/>
          <p:nvPr/>
        </p:nvSpPr>
        <p:spPr>
          <a:xfrm>
            <a:off x="675543" y="8676483"/>
            <a:ext cx="533850" cy="567559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3E8B67-B1BE-49F4-8516-AFF495473CE1}"/>
              </a:ext>
            </a:extLst>
          </p:cNvPr>
          <p:cNvSpPr txBox="1"/>
          <p:nvPr/>
        </p:nvSpPr>
        <p:spPr>
          <a:xfrm>
            <a:off x="3088358" y="9499489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/>
              <a:t>高二戲劇道具組組長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D99F75E-049A-4242-9EAA-AF686D709BDF}"/>
              </a:ext>
            </a:extLst>
          </p:cNvPr>
          <p:cNvSpPr txBox="1"/>
          <p:nvPr/>
        </p:nvSpPr>
        <p:spPr>
          <a:xfrm>
            <a:off x="1086137" y="9499489"/>
            <a:ext cx="14520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高一戲劇副導演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FC71666-4F54-4A1F-A61B-CAF06355DC96}"/>
              </a:ext>
            </a:extLst>
          </p:cNvPr>
          <p:cNvSpPr txBox="1"/>
          <p:nvPr/>
        </p:nvSpPr>
        <p:spPr>
          <a:xfrm>
            <a:off x="4937741" y="9469645"/>
            <a:ext cx="2216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高二戲劇最佳表演獎</a:t>
            </a:r>
          </a:p>
        </p:txBody>
      </p:sp>
      <p:pic>
        <p:nvPicPr>
          <p:cNvPr id="29" name="圖片 28" descr="一張含有 文字 的圖片&#10;&#10;自動產生的描述">
            <a:extLst>
              <a:ext uri="{FF2B5EF4-FFF2-40B4-BE49-F238E27FC236}">
                <a16:creationId xmlns:a16="http://schemas.microsoft.com/office/drawing/2014/main" id="{70FA661D-40F4-42CF-9982-FDADA5E01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74" y="3461096"/>
            <a:ext cx="2011177" cy="2844605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1A07B4AC-62FF-4847-92EE-5C0960ACE86B}"/>
              </a:ext>
            </a:extLst>
          </p:cNvPr>
          <p:cNvSpPr txBox="1"/>
          <p:nvPr/>
        </p:nvSpPr>
        <p:spPr>
          <a:xfrm>
            <a:off x="4075620" y="6332886"/>
            <a:ext cx="22387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山葉鋼琴檢定 六級證書</a:t>
            </a:r>
          </a:p>
        </p:txBody>
      </p:sp>
      <p:pic>
        <p:nvPicPr>
          <p:cNvPr id="27" name="圖片 26" descr="一張含有 桌 的圖片&#10;&#10;自動產生的描述">
            <a:extLst>
              <a:ext uri="{FF2B5EF4-FFF2-40B4-BE49-F238E27FC236}">
                <a16:creationId xmlns:a16="http://schemas.microsoft.com/office/drawing/2014/main" id="{7AAF262C-135C-4805-AA48-B221D895A6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87" y="326370"/>
            <a:ext cx="2011178" cy="284460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E7FE64-CE8C-4D0C-AA9E-55B08FED9F33}"/>
              </a:ext>
            </a:extLst>
          </p:cNvPr>
          <p:cNvSpPr txBox="1"/>
          <p:nvPr/>
        </p:nvSpPr>
        <p:spPr>
          <a:xfrm>
            <a:off x="1720291" y="3215185"/>
            <a:ext cx="2334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/>
              <a:t>體適能銅牌</a:t>
            </a:r>
            <a:endParaRPr lang="zh-TW" altLang="en-US" sz="1050" b="1" dirty="0"/>
          </a:p>
        </p:txBody>
      </p:sp>
      <p:sp>
        <p:nvSpPr>
          <p:cNvPr id="36" name="object 68">
            <a:extLst>
              <a:ext uri="{FF2B5EF4-FFF2-40B4-BE49-F238E27FC236}">
                <a16:creationId xmlns:a16="http://schemas.microsoft.com/office/drawing/2014/main" id="{A7AAD8A5-4CDE-48EB-B571-3FFF63FED94F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8" name="object 71">
            <a:extLst>
              <a:ext uri="{FF2B5EF4-FFF2-40B4-BE49-F238E27FC236}">
                <a16:creationId xmlns:a16="http://schemas.microsoft.com/office/drawing/2014/main" id="{4AE9CCB5-B20A-4367-8424-E6B44601BAB7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39" name="object 72">
            <a:extLst>
              <a:ext uri="{FF2B5EF4-FFF2-40B4-BE49-F238E27FC236}">
                <a16:creationId xmlns:a16="http://schemas.microsoft.com/office/drawing/2014/main" id="{129C88AC-FE40-40C3-A8C7-244619ED5E34}"/>
              </a:ext>
            </a:extLst>
          </p:cNvPr>
          <p:cNvSpPr/>
          <p:nvPr/>
        </p:nvSpPr>
        <p:spPr>
          <a:xfrm>
            <a:off x="326196" y="5821233"/>
            <a:ext cx="298683" cy="1493967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0" name="object 73">
            <a:extLst>
              <a:ext uri="{FF2B5EF4-FFF2-40B4-BE49-F238E27FC236}">
                <a16:creationId xmlns:a16="http://schemas.microsoft.com/office/drawing/2014/main" id="{483AC1DD-B9F6-4A43-9D43-1D515448724B}"/>
              </a:ext>
            </a:extLst>
          </p:cNvPr>
          <p:cNvSpPr txBox="1"/>
          <p:nvPr/>
        </p:nvSpPr>
        <p:spPr>
          <a:xfrm>
            <a:off x="401776" y="6057417"/>
            <a:ext cx="223103" cy="10772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41" name="object 78">
            <a:extLst>
              <a:ext uri="{FF2B5EF4-FFF2-40B4-BE49-F238E27FC236}">
                <a16:creationId xmlns:a16="http://schemas.microsoft.com/office/drawing/2014/main" id="{B8D41EC9-C885-45C1-A4F8-AE6FBEEE49D2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2" name="object 69">
            <a:extLst>
              <a:ext uri="{FF2B5EF4-FFF2-40B4-BE49-F238E27FC236}">
                <a16:creationId xmlns:a16="http://schemas.microsoft.com/office/drawing/2014/main" id="{8362AA88-51E4-449A-97E2-B74D9A6353C0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25" name="object 70">
            <a:extLst>
              <a:ext uri="{FF2B5EF4-FFF2-40B4-BE49-F238E27FC236}">
                <a16:creationId xmlns:a16="http://schemas.microsoft.com/office/drawing/2014/main" id="{2E021324-A8FA-4A60-BB8F-486F971C82EC}"/>
              </a:ext>
            </a:extLst>
          </p:cNvPr>
          <p:cNvSpPr txBox="1"/>
          <p:nvPr/>
        </p:nvSpPr>
        <p:spPr>
          <a:xfrm>
            <a:off x="418630" y="3795834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200547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1E01E4-C904-4419-BE38-0CFBBD7B7C19}"/>
              </a:ext>
            </a:extLst>
          </p:cNvPr>
          <p:cNvSpPr txBox="1"/>
          <p:nvPr/>
        </p:nvSpPr>
        <p:spPr>
          <a:xfrm>
            <a:off x="812530" y="248183"/>
            <a:ext cx="377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accent4">
                    <a:lumMod val="50000"/>
                  </a:schemeClr>
                </a:solidFill>
              </a:rPr>
              <a:t>◆推薦</a:t>
            </a:r>
            <a:r>
              <a:rPr lang="zh-TW" altLang="en-US" sz="1800" b="1">
                <a:solidFill>
                  <a:schemeClr val="accent4">
                    <a:lumMod val="50000"/>
                  </a:schemeClr>
                </a:solidFill>
              </a:rPr>
              <a:t>函</a:t>
            </a:r>
            <a:r>
              <a:rPr lang="en-US" altLang="zh-TW" sz="1800" b="1" dirty="0">
                <a:solidFill>
                  <a:schemeClr val="accent4">
                    <a:lumMod val="50000"/>
                  </a:schemeClr>
                </a:solidFill>
              </a:rPr>
              <a:t>-----</a:t>
            </a:r>
            <a:r>
              <a:rPr lang="zh-TW" altLang="en-US" sz="1800" b="1" dirty="0">
                <a:solidFill>
                  <a:schemeClr val="accent4">
                    <a:lumMod val="50000"/>
                  </a:schemeClr>
                </a:solidFill>
              </a:rPr>
              <a:t>大華中學校長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BFF7549C-75B9-41AD-BAFA-6F5D07016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3" y="787626"/>
            <a:ext cx="6051858" cy="8559737"/>
          </a:xfrm>
          <a:prstGeom prst="rect">
            <a:avLst/>
          </a:prstGeom>
        </p:spPr>
      </p:pic>
      <p:sp>
        <p:nvSpPr>
          <p:cNvPr id="27" name="object 68">
            <a:extLst>
              <a:ext uri="{FF2B5EF4-FFF2-40B4-BE49-F238E27FC236}">
                <a16:creationId xmlns:a16="http://schemas.microsoft.com/office/drawing/2014/main" id="{23F4E1EC-3359-47B4-B2B0-21084DF9E4FF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9" name="object 71">
            <a:extLst>
              <a:ext uri="{FF2B5EF4-FFF2-40B4-BE49-F238E27FC236}">
                <a16:creationId xmlns:a16="http://schemas.microsoft.com/office/drawing/2014/main" id="{56AA71D3-C17F-4790-BAD6-DA2A60BE6989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30" name="object 72">
            <a:extLst>
              <a:ext uri="{FF2B5EF4-FFF2-40B4-BE49-F238E27FC236}">
                <a16:creationId xmlns:a16="http://schemas.microsoft.com/office/drawing/2014/main" id="{D9693A23-3F03-4E03-9FC8-D4C26D33F9F6}"/>
              </a:ext>
            </a:extLst>
          </p:cNvPr>
          <p:cNvSpPr/>
          <p:nvPr/>
        </p:nvSpPr>
        <p:spPr>
          <a:xfrm>
            <a:off x="326196" y="5821233"/>
            <a:ext cx="298683" cy="1493967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1" name="object 73">
            <a:extLst>
              <a:ext uri="{FF2B5EF4-FFF2-40B4-BE49-F238E27FC236}">
                <a16:creationId xmlns:a16="http://schemas.microsoft.com/office/drawing/2014/main" id="{9C269278-0200-44B2-A533-B359E9F6CA36}"/>
              </a:ext>
            </a:extLst>
          </p:cNvPr>
          <p:cNvSpPr txBox="1"/>
          <p:nvPr/>
        </p:nvSpPr>
        <p:spPr>
          <a:xfrm>
            <a:off x="401776" y="6057417"/>
            <a:ext cx="223103" cy="10772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32" name="object 78">
            <a:extLst>
              <a:ext uri="{FF2B5EF4-FFF2-40B4-BE49-F238E27FC236}">
                <a16:creationId xmlns:a16="http://schemas.microsoft.com/office/drawing/2014/main" id="{0200BC75-9DF8-4A69-8AEC-16FBCE3C3384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3" name="object 69">
            <a:extLst>
              <a:ext uri="{FF2B5EF4-FFF2-40B4-BE49-F238E27FC236}">
                <a16:creationId xmlns:a16="http://schemas.microsoft.com/office/drawing/2014/main" id="{8B426531-5851-4D0C-9826-D4B61E06B63D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12" name="object 70">
            <a:extLst>
              <a:ext uri="{FF2B5EF4-FFF2-40B4-BE49-F238E27FC236}">
                <a16:creationId xmlns:a16="http://schemas.microsoft.com/office/drawing/2014/main" id="{8865110D-E9D6-49DF-B892-4B85173EC123}"/>
              </a:ext>
            </a:extLst>
          </p:cNvPr>
          <p:cNvSpPr txBox="1"/>
          <p:nvPr/>
        </p:nvSpPr>
        <p:spPr>
          <a:xfrm>
            <a:off x="418630" y="3795834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172846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9133453-74B5-40B5-8C01-E92C3E46BF7D}"/>
              </a:ext>
            </a:extLst>
          </p:cNvPr>
          <p:cNvSpPr txBox="1"/>
          <p:nvPr/>
        </p:nvSpPr>
        <p:spPr>
          <a:xfrm>
            <a:off x="916709" y="4210758"/>
            <a:ext cx="6029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effectLst/>
                <a:latin typeface="Times New Roman" panose="02020603050405020304" pitchFamily="18" charset="0"/>
              </a:rPr>
              <a:t>英語能力檢定證明</a:t>
            </a:r>
            <a:r>
              <a:rPr lang="en-US" altLang="zh-TW" b="1" i="0" dirty="0">
                <a:effectLst/>
                <a:latin typeface="Times New Roman" panose="02020603050405020304" pitchFamily="18" charset="0"/>
              </a:rPr>
              <a:t>-----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英檢中級、多益綠色證書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EDDE72C-5B83-4D11-A03F-467FE903DE75}"/>
              </a:ext>
            </a:extLst>
          </p:cNvPr>
          <p:cNvSpPr txBox="1"/>
          <p:nvPr/>
        </p:nvSpPr>
        <p:spPr>
          <a:xfrm>
            <a:off x="916710" y="4949421"/>
            <a:ext cx="3431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effectLst/>
                <a:latin typeface="Times New Roman" panose="02020603050405020304" pitchFamily="18" charset="0"/>
              </a:rPr>
              <a:t>其他證照證明</a:t>
            </a:r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44B740-20C9-4510-8C9F-6A14A72284B6}"/>
              </a:ext>
            </a:extLst>
          </p:cNvPr>
          <p:cNvSpPr txBox="1"/>
          <p:nvPr/>
        </p:nvSpPr>
        <p:spPr>
          <a:xfrm>
            <a:off x="916710" y="1994765"/>
            <a:ext cx="4278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effectLst/>
                <a:latin typeface="Times New Roman" panose="02020603050405020304" pitchFamily="18" charset="0"/>
              </a:rPr>
              <a:t>社團參與證明</a:t>
            </a:r>
            <a:r>
              <a:rPr lang="en-US" altLang="zh-TW" b="1" i="0" dirty="0">
                <a:effectLst/>
                <a:latin typeface="Times New Roman" panose="02020603050405020304" pitchFamily="18" charset="0"/>
              </a:rPr>
              <a:t>-----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熱音社、學生會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946668A-5208-4170-B7BA-B7DC70C077B8}"/>
              </a:ext>
            </a:extLst>
          </p:cNvPr>
          <p:cNvSpPr txBox="1"/>
          <p:nvPr/>
        </p:nvSpPr>
        <p:spPr>
          <a:xfrm>
            <a:off x="916709" y="2733429"/>
            <a:ext cx="5941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effectLst/>
                <a:latin typeface="Times New Roman" panose="02020603050405020304" pitchFamily="18" charset="0"/>
              </a:rPr>
              <a:t>學生幹部證明</a:t>
            </a:r>
            <a:r>
              <a:rPr lang="en-US" altLang="zh-TW" b="1" i="0" dirty="0">
                <a:effectLst/>
                <a:latin typeface="Times New Roman" panose="02020603050405020304" pitchFamily="18" charset="0"/>
              </a:rPr>
              <a:t>-----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熱音社社長、副班長、學生會副活動長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A7BEBB2-32C6-4451-A359-146C190726D4}"/>
              </a:ext>
            </a:extLst>
          </p:cNvPr>
          <p:cNvSpPr txBox="1"/>
          <p:nvPr/>
        </p:nvSpPr>
        <p:spPr>
          <a:xfrm>
            <a:off x="916710" y="3472093"/>
            <a:ext cx="5174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effectLst/>
                <a:latin typeface="Times New Roman" panose="02020603050405020304" pitchFamily="18" charset="0"/>
              </a:rPr>
              <a:t>大學入學考試中心英文聽力測驗證明</a:t>
            </a:r>
            <a:r>
              <a:rPr lang="en-US" altLang="zh-TW" b="1" i="0" dirty="0">
                <a:effectLst/>
                <a:latin typeface="Times New Roman" panose="02020603050405020304" pitchFamily="18" charset="0"/>
              </a:rPr>
              <a:t>-----</a:t>
            </a:r>
            <a:r>
              <a:rPr lang="en-US" altLang="zh-TW" b="1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A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DB81BF-D86D-444E-9528-87981D9810A7}"/>
              </a:ext>
            </a:extLst>
          </p:cNvPr>
          <p:cNvSpPr txBox="1"/>
          <p:nvPr/>
        </p:nvSpPr>
        <p:spPr>
          <a:xfrm>
            <a:off x="916710" y="5688085"/>
            <a:ext cx="3431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effectLst/>
                <a:latin typeface="Times New Roman" panose="02020603050405020304" pitchFamily="18" charset="0"/>
              </a:rPr>
              <a:t>推薦函</a:t>
            </a:r>
            <a:endParaRPr lang="zh-TW" altLang="en-US" b="1" dirty="0"/>
          </a:p>
        </p:txBody>
      </p:sp>
      <p:sp>
        <p:nvSpPr>
          <p:cNvPr id="12" name="object 68">
            <a:extLst>
              <a:ext uri="{FF2B5EF4-FFF2-40B4-BE49-F238E27FC236}">
                <a16:creationId xmlns:a16="http://schemas.microsoft.com/office/drawing/2014/main" id="{A1F39A90-672C-43FB-B282-9E2E0C9663E3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71">
            <a:extLst>
              <a:ext uri="{FF2B5EF4-FFF2-40B4-BE49-F238E27FC236}">
                <a16:creationId xmlns:a16="http://schemas.microsoft.com/office/drawing/2014/main" id="{A0CF386C-861A-4381-B5E6-EC024D6A82D1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15" name="object 72">
            <a:extLst>
              <a:ext uri="{FF2B5EF4-FFF2-40B4-BE49-F238E27FC236}">
                <a16:creationId xmlns:a16="http://schemas.microsoft.com/office/drawing/2014/main" id="{1212189A-10CE-4800-89BD-F9E5A9AAB578}"/>
              </a:ext>
            </a:extLst>
          </p:cNvPr>
          <p:cNvSpPr/>
          <p:nvPr/>
        </p:nvSpPr>
        <p:spPr>
          <a:xfrm>
            <a:off x="326196" y="5821233"/>
            <a:ext cx="298683" cy="1493967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sys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73">
            <a:extLst>
              <a:ext uri="{FF2B5EF4-FFF2-40B4-BE49-F238E27FC236}">
                <a16:creationId xmlns:a16="http://schemas.microsoft.com/office/drawing/2014/main" id="{FC70DB65-FF21-4E7A-8055-B5213F320200}"/>
              </a:ext>
            </a:extLst>
          </p:cNvPr>
          <p:cNvSpPr txBox="1"/>
          <p:nvPr/>
        </p:nvSpPr>
        <p:spPr>
          <a:xfrm>
            <a:off x="401776" y="6057417"/>
            <a:ext cx="223103" cy="10772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17" name="object 78">
            <a:extLst>
              <a:ext uri="{FF2B5EF4-FFF2-40B4-BE49-F238E27FC236}">
                <a16:creationId xmlns:a16="http://schemas.microsoft.com/office/drawing/2014/main" id="{917A8B26-378F-4890-9DDF-C2E04DBF9945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69">
            <a:extLst>
              <a:ext uri="{FF2B5EF4-FFF2-40B4-BE49-F238E27FC236}">
                <a16:creationId xmlns:a16="http://schemas.microsoft.com/office/drawing/2014/main" id="{4C7FA1CD-FD3E-4657-BB4F-56900D7832E4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311C82-D2E9-4ED6-8EC7-A7092F1416B4}"/>
              </a:ext>
            </a:extLst>
          </p:cNvPr>
          <p:cNvSpPr txBox="1"/>
          <p:nvPr/>
        </p:nvSpPr>
        <p:spPr>
          <a:xfrm>
            <a:off x="1092200" y="671061"/>
            <a:ext cx="34313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目錄</a:t>
            </a:r>
            <a:endParaRPr lang="zh-TW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object 70">
            <a:extLst>
              <a:ext uri="{FF2B5EF4-FFF2-40B4-BE49-F238E27FC236}">
                <a16:creationId xmlns:a16="http://schemas.microsoft.com/office/drawing/2014/main" id="{0F971368-D8FB-4309-8269-9226CBC3BCA5}"/>
              </a:ext>
            </a:extLst>
          </p:cNvPr>
          <p:cNvSpPr txBox="1"/>
          <p:nvPr/>
        </p:nvSpPr>
        <p:spPr>
          <a:xfrm>
            <a:off x="418630" y="3795834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216281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1E01E4-C904-4419-BE38-0CFBBD7B7C19}"/>
              </a:ext>
            </a:extLst>
          </p:cNvPr>
          <p:cNvSpPr txBox="1"/>
          <p:nvPr/>
        </p:nvSpPr>
        <p:spPr>
          <a:xfrm>
            <a:off x="812530" y="248183"/>
            <a:ext cx="244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社團參與證明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object 68">
            <a:extLst>
              <a:ext uri="{FF2B5EF4-FFF2-40B4-BE49-F238E27FC236}">
                <a16:creationId xmlns:a16="http://schemas.microsoft.com/office/drawing/2014/main" id="{02C82B9B-04EB-49F8-ABB5-1EDC156B9775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71">
            <a:extLst>
              <a:ext uri="{FF2B5EF4-FFF2-40B4-BE49-F238E27FC236}">
                <a16:creationId xmlns:a16="http://schemas.microsoft.com/office/drawing/2014/main" id="{DD5B6FAA-E873-480D-BD97-6AF7531C7E00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15" name="object 72">
            <a:extLst>
              <a:ext uri="{FF2B5EF4-FFF2-40B4-BE49-F238E27FC236}">
                <a16:creationId xmlns:a16="http://schemas.microsoft.com/office/drawing/2014/main" id="{6FDF172E-D7E0-4E21-915D-85FD96187B65}"/>
              </a:ext>
            </a:extLst>
          </p:cNvPr>
          <p:cNvSpPr/>
          <p:nvPr/>
        </p:nvSpPr>
        <p:spPr>
          <a:xfrm>
            <a:off x="326196" y="5821233"/>
            <a:ext cx="298683" cy="1493967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73">
            <a:extLst>
              <a:ext uri="{FF2B5EF4-FFF2-40B4-BE49-F238E27FC236}">
                <a16:creationId xmlns:a16="http://schemas.microsoft.com/office/drawing/2014/main" id="{5C2F915C-85E6-4409-A5E2-12313E886384}"/>
              </a:ext>
            </a:extLst>
          </p:cNvPr>
          <p:cNvSpPr txBox="1"/>
          <p:nvPr/>
        </p:nvSpPr>
        <p:spPr>
          <a:xfrm>
            <a:off x="401776" y="6057417"/>
            <a:ext cx="223103" cy="10772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17" name="object 78">
            <a:extLst>
              <a:ext uri="{FF2B5EF4-FFF2-40B4-BE49-F238E27FC236}">
                <a16:creationId xmlns:a16="http://schemas.microsoft.com/office/drawing/2014/main" id="{E87EEAE9-8F1B-42FE-937C-9D2924B0092B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69">
            <a:extLst>
              <a:ext uri="{FF2B5EF4-FFF2-40B4-BE49-F238E27FC236}">
                <a16:creationId xmlns:a16="http://schemas.microsoft.com/office/drawing/2014/main" id="{119A830D-2E09-4D74-A1AA-9A3DE4D136FC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C5B45C-6B1C-4DA6-A35E-587ABFF52598}"/>
              </a:ext>
            </a:extLst>
          </p:cNvPr>
          <p:cNvSpPr txBox="1"/>
          <p:nvPr/>
        </p:nvSpPr>
        <p:spPr>
          <a:xfrm>
            <a:off x="792232" y="5908447"/>
            <a:ext cx="5938788" cy="102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/>
              <a:t>         高二時我擔任</a:t>
            </a:r>
            <a:r>
              <a:rPr lang="zh-TW" altLang="en-US" sz="1400" b="1" dirty="0">
                <a:solidFill>
                  <a:srgbClr val="FF0000"/>
                </a:solidFill>
              </a:rPr>
              <a:t>學生會副活動長</a:t>
            </a:r>
            <a:r>
              <a:rPr lang="zh-TW" altLang="en-US" sz="1400" dirty="0"/>
              <a:t>，除了要負責各式</a:t>
            </a:r>
            <a:r>
              <a:rPr lang="zh-TW" altLang="en-US" sz="1400" b="1" dirty="0">
                <a:solidFill>
                  <a:srgbClr val="FF0000"/>
                </a:solidFill>
              </a:rPr>
              <a:t>活動的構思及企畫書</a:t>
            </a:r>
            <a:r>
              <a:rPr lang="zh-TW" altLang="en-US" sz="1400" dirty="0"/>
              <a:t>，更要培養與組員之間的默契。印象最深的是大家一起完成校慶的鬼屋，過程中需要不斷的磨合才能完成，讓我學習到</a:t>
            </a:r>
            <a:r>
              <a:rPr lang="zh-TW" altLang="en-US" sz="1400" b="1" dirty="0">
                <a:solidFill>
                  <a:srgbClr val="FF0000"/>
                </a:solidFill>
              </a:rPr>
              <a:t>團隊合作</a:t>
            </a:r>
            <a:r>
              <a:rPr lang="zh-TW" altLang="en-US" sz="1400" dirty="0"/>
              <a:t>的重要性。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4C6C7E8-74DB-43E8-B34E-05CE5C2F151B}"/>
              </a:ext>
            </a:extLst>
          </p:cNvPr>
          <p:cNvSpPr txBox="1"/>
          <p:nvPr/>
        </p:nvSpPr>
        <p:spPr>
          <a:xfrm>
            <a:off x="969982" y="1807214"/>
            <a:ext cx="5533148" cy="117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      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在擔任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熱音社社長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時，我替社團辦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了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一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場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校外展演。一方面要取得學校的支持，一方面憑藉著我的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熱情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以及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高執行力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，在短短半年內組織起社員的團結心，處理了場地租借、燈光舞台、合作對象以及資金來源等各項事務，完成了</a:t>
            </a:r>
            <a:r>
              <a:rPr lang="zh-TW" altLang="en-US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創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校</a:t>
            </a:r>
            <a:r>
              <a:rPr lang="zh-TW" altLang="en-US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以來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第一場公開校外社團成果發表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。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  <p:pic>
        <p:nvPicPr>
          <p:cNvPr id="26" name="圖片 25" descr="一張含有 個人, 地板, 行李, 室內 的圖片&#10;&#10;自動產生的描述">
            <a:extLst>
              <a:ext uri="{FF2B5EF4-FFF2-40B4-BE49-F238E27FC236}">
                <a16:creationId xmlns:a16="http://schemas.microsoft.com/office/drawing/2014/main" id="{E5E847FD-E50F-4A5C-9FF3-606C15B5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30" y="3643661"/>
            <a:ext cx="1890615" cy="1262824"/>
          </a:xfrm>
          <a:prstGeom prst="rect">
            <a:avLst/>
          </a:prstGeom>
        </p:spPr>
      </p:pic>
      <p:pic>
        <p:nvPicPr>
          <p:cNvPr id="27" name="圖片 26" descr="一張含有 文字, 個人, 擺姿勢, 團體 的圖片&#10;&#10;自動產生的描述">
            <a:extLst>
              <a:ext uri="{FF2B5EF4-FFF2-40B4-BE49-F238E27FC236}">
                <a16:creationId xmlns:a16="http://schemas.microsoft.com/office/drawing/2014/main" id="{5D288627-AA04-487D-B6BD-3AA969AAD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5" y="3544859"/>
            <a:ext cx="2175689" cy="1460429"/>
          </a:xfrm>
          <a:prstGeom prst="rect">
            <a:avLst/>
          </a:prstGeom>
        </p:spPr>
      </p:pic>
      <p:sp>
        <p:nvSpPr>
          <p:cNvPr id="28" name="流程圖: 接點 27">
            <a:extLst>
              <a:ext uri="{FF2B5EF4-FFF2-40B4-BE49-F238E27FC236}">
                <a16:creationId xmlns:a16="http://schemas.microsoft.com/office/drawing/2014/main" id="{7422B831-2428-480A-BB1B-20D74BD0BB9A}"/>
              </a:ext>
            </a:extLst>
          </p:cNvPr>
          <p:cNvSpPr/>
          <p:nvPr/>
        </p:nvSpPr>
        <p:spPr>
          <a:xfrm>
            <a:off x="5330044" y="4047988"/>
            <a:ext cx="445607" cy="45417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流程圖: 接點 28">
            <a:extLst>
              <a:ext uri="{FF2B5EF4-FFF2-40B4-BE49-F238E27FC236}">
                <a16:creationId xmlns:a16="http://schemas.microsoft.com/office/drawing/2014/main" id="{FEC3EBCB-4D4F-4F9F-8A93-E5427F9B6737}"/>
              </a:ext>
            </a:extLst>
          </p:cNvPr>
          <p:cNvSpPr/>
          <p:nvPr/>
        </p:nvSpPr>
        <p:spPr>
          <a:xfrm>
            <a:off x="1730454" y="4219434"/>
            <a:ext cx="448580" cy="45417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 descr="一張含有 室內, 比賽, 遊戲, 階段 的圖片&#10;&#10;自動產生的描述">
            <a:extLst>
              <a:ext uri="{FF2B5EF4-FFF2-40B4-BE49-F238E27FC236}">
                <a16:creationId xmlns:a16="http://schemas.microsoft.com/office/drawing/2014/main" id="{60DCC535-1D9F-4015-813E-F511D9E2E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84" y="3555040"/>
            <a:ext cx="1890615" cy="1417322"/>
          </a:xfrm>
          <a:prstGeom prst="rect">
            <a:avLst/>
          </a:prstGeom>
        </p:spPr>
      </p:pic>
      <p:sp>
        <p:nvSpPr>
          <p:cNvPr id="31" name="流程圖: 接點 30">
            <a:extLst>
              <a:ext uri="{FF2B5EF4-FFF2-40B4-BE49-F238E27FC236}">
                <a16:creationId xmlns:a16="http://schemas.microsoft.com/office/drawing/2014/main" id="{5D774CCF-AE27-4C7B-A24E-82200646ACE7}"/>
              </a:ext>
            </a:extLst>
          </p:cNvPr>
          <p:cNvSpPr/>
          <p:nvPr/>
        </p:nvSpPr>
        <p:spPr>
          <a:xfrm>
            <a:off x="3852923" y="4054688"/>
            <a:ext cx="445607" cy="45417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 descr="一張含有 個人, 擺姿勢, 團體, 人 的圖片&#10;&#10;自動產生的描述">
            <a:extLst>
              <a:ext uri="{FF2B5EF4-FFF2-40B4-BE49-F238E27FC236}">
                <a16:creationId xmlns:a16="http://schemas.microsoft.com/office/drawing/2014/main" id="{049FD484-DFB2-4C78-9E3B-0D66C43AF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08380" y="7134668"/>
            <a:ext cx="2268420" cy="16764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5EED06-36C0-4BA6-B04B-623F4049A561}"/>
              </a:ext>
            </a:extLst>
          </p:cNvPr>
          <p:cNvSpPr txBox="1"/>
          <p:nvPr/>
        </p:nvSpPr>
        <p:spPr>
          <a:xfrm>
            <a:off x="3222643" y="4964354"/>
            <a:ext cx="1593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校外社團成果發表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23493F8-5CF4-46F3-8101-03C7A0058E7E}"/>
              </a:ext>
            </a:extLst>
          </p:cNvPr>
          <p:cNvSpPr txBox="1"/>
          <p:nvPr/>
        </p:nvSpPr>
        <p:spPr>
          <a:xfrm>
            <a:off x="3247810" y="8882870"/>
            <a:ext cx="16167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校慶鬼屋企劃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5558A1B-BE73-44EF-8747-05D62AAAF4FB}"/>
              </a:ext>
            </a:extLst>
          </p:cNvPr>
          <p:cNvSpPr txBox="1"/>
          <p:nvPr/>
        </p:nvSpPr>
        <p:spPr>
          <a:xfrm>
            <a:off x="969982" y="1365564"/>
            <a:ext cx="11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50000"/>
                  </a:schemeClr>
                </a:solidFill>
              </a:rPr>
              <a:t>熱音社</a:t>
            </a:r>
            <a:endParaRPr lang="en-US" altLang="zh-TW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CBBF12F-9519-4442-B115-C333BA47C2D3}"/>
              </a:ext>
            </a:extLst>
          </p:cNvPr>
          <p:cNvSpPr txBox="1"/>
          <p:nvPr/>
        </p:nvSpPr>
        <p:spPr>
          <a:xfrm>
            <a:off x="1025920" y="5240357"/>
            <a:ext cx="11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4">
                    <a:lumMod val="50000"/>
                  </a:schemeClr>
                </a:solidFill>
              </a:rPr>
              <a:t>學生會</a:t>
            </a:r>
            <a:endParaRPr lang="en-US" altLang="zh-TW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object 70">
            <a:extLst>
              <a:ext uri="{FF2B5EF4-FFF2-40B4-BE49-F238E27FC236}">
                <a16:creationId xmlns:a16="http://schemas.microsoft.com/office/drawing/2014/main" id="{20C31536-F1D2-4264-9DCF-69610F30B810}"/>
              </a:ext>
            </a:extLst>
          </p:cNvPr>
          <p:cNvSpPr txBox="1"/>
          <p:nvPr/>
        </p:nvSpPr>
        <p:spPr>
          <a:xfrm>
            <a:off x="418630" y="3795834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24" name="流程圖: 接點 23">
            <a:extLst>
              <a:ext uri="{FF2B5EF4-FFF2-40B4-BE49-F238E27FC236}">
                <a16:creationId xmlns:a16="http://schemas.microsoft.com/office/drawing/2014/main" id="{181054B3-C701-4F8B-8C84-F4EDC82B3886}"/>
              </a:ext>
            </a:extLst>
          </p:cNvPr>
          <p:cNvSpPr/>
          <p:nvPr/>
        </p:nvSpPr>
        <p:spPr>
          <a:xfrm>
            <a:off x="3761626" y="7315200"/>
            <a:ext cx="448580" cy="45417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77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1E01E4-C904-4419-BE38-0CFBBD7B7C19}"/>
              </a:ext>
            </a:extLst>
          </p:cNvPr>
          <p:cNvSpPr txBox="1"/>
          <p:nvPr/>
        </p:nvSpPr>
        <p:spPr>
          <a:xfrm>
            <a:off x="812530" y="438849"/>
            <a:ext cx="244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學生幹部證明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object 68">
            <a:extLst>
              <a:ext uri="{FF2B5EF4-FFF2-40B4-BE49-F238E27FC236}">
                <a16:creationId xmlns:a16="http://schemas.microsoft.com/office/drawing/2014/main" id="{02C82B9B-04EB-49F8-ABB5-1EDC156B9775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71">
            <a:extLst>
              <a:ext uri="{FF2B5EF4-FFF2-40B4-BE49-F238E27FC236}">
                <a16:creationId xmlns:a16="http://schemas.microsoft.com/office/drawing/2014/main" id="{DD5B6FAA-E873-480D-BD97-6AF7531C7E00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15" name="object 72">
            <a:extLst>
              <a:ext uri="{FF2B5EF4-FFF2-40B4-BE49-F238E27FC236}">
                <a16:creationId xmlns:a16="http://schemas.microsoft.com/office/drawing/2014/main" id="{6FDF172E-D7E0-4E21-915D-85FD96187B65}"/>
              </a:ext>
            </a:extLst>
          </p:cNvPr>
          <p:cNvSpPr/>
          <p:nvPr/>
        </p:nvSpPr>
        <p:spPr>
          <a:xfrm>
            <a:off x="326196" y="5821233"/>
            <a:ext cx="298683" cy="1493967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73">
            <a:extLst>
              <a:ext uri="{FF2B5EF4-FFF2-40B4-BE49-F238E27FC236}">
                <a16:creationId xmlns:a16="http://schemas.microsoft.com/office/drawing/2014/main" id="{5C2F915C-85E6-4409-A5E2-12313E886384}"/>
              </a:ext>
            </a:extLst>
          </p:cNvPr>
          <p:cNvSpPr txBox="1"/>
          <p:nvPr/>
        </p:nvSpPr>
        <p:spPr>
          <a:xfrm>
            <a:off x="401776" y="6057417"/>
            <a:ext cx="223103" cy="10772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17" name="object 78">
            <a:extLst>
              <a:ext uri="{FF2B5EF4-FFF2-40B4-BE49-F238E27FC236}">
                <a16:creationId xmlns:a16="http://schemas.microsoft.com/office/drawing/2014/main" id="{E87EEAE9-8F1B-42FE-937C-9D2924B0092B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69">
            <a:extLst>
              <a:ext uri="{FF2B5EF4-FFF2-40B4-BE49-F238E27FC236}">
                <a16:creationId xmlns:a16="http://schemas.microsoft.com/office/drawing/2014/main" id="{119A830D-2E09-4D74-A1AA-9A3DE4D136FC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B15373C3-FF75-4454-AE55-91103C899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20" y="4009366"/>
            <a:ext cx="1722307" cy="2436028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68D50B2-F5EE-4BE8-9502-069427E92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52" y="1105554"/>
            <a:ext cx="1722307" cy="2436028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F850BC46-D5BD-4A9E-8FDF-FD80480F4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77" y="1089693"/>
            <a:ext cx="1722307" cy="2436028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2245C96F-9CD4-4D58-9FAB-77BBE3F54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82" y="6897317"/>
            <a:ext cx="1722307" cy="2436028"/>
          </a:xfrm>
          <a:prstGeom prst="rect">
            <a:avLst/>
          </a:prstGeom>
        </p:spPr>
      </p:pic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023A7046-3CE2-421E-B29E-4BCAEDA16D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77" y="3993505"/>
            <a:ext cx="1722307" cy="2436028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356413E3-8299-47FA-B4EE-4DF02E1B450B}"/>
              </a:ext>
            </a:extLst>
          </p:cNvPr>
          <p:cNvSpPr txBox="1"/>
          <p:nvPr/>
        </p:nvSpPr>
        <p:spPr>
          <a:xfrm>
            <a:off x="2296735" y="6465237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/>
              <a:t>高一上副班長</a:t>
            </a:r>
            <a:endParaRPr lang="zh-TW" altLang="en-US" sz="11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65D195-63F8-43E0-8196-9CF3935FFF1E}"/>
              </a:ext>
            </a:extLst>
          </p:cNvPr>
          <p:cNvSpPr txBox="1"/>
          <p:nvPr/>
        </p:nvSpPr>
        <p:spPr>
          <a:xfrm>
            <a:off x="4114800" y="363673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/>
              <a:t>高一下熱音社社長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5916BD6-88E6-4278-9700-984399AB9BBF}"/>
              </a:ext>
            </a:extLst>
          </p:cNvPr>
          <p:cNvSpPr txBox="1"/>
          <p:nvPr/>
        </p:nvSpPr>
        <p:spPr>
          <a:xfrm>
            <a:off x="4045740" y="6465237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/>
              <a:t>高二下體研社美編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CF08445-9E80-4194-BCF1-087EC369E1B3}"/>
              </a:ext>
            </a:extLst>
          </p:cNvPr>
          <p:cNvSpPr txBox="1"/>
          <p:nvPr/>
        </p:nvSpPr>
        <p:spPr>
          <a:xfrm>
            <a:off x="2115820" y="3636738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/>
              <a:t>高一上熱音社社長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7D8355C-D3BB-4894-A8B2-69D7F8504C58}"/>
              </a:ext>
            </a:extLst>
          </p:cNvPr>
          <p:cNvSpPr txBox="1"/>
          <p:nvPr/>
        </p:nvSpPr>
        <p:spPr>
          <a:xfrm>
            <a:off x="3114055" y="9232751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b="1" dirty="0"/>
              <a:t>高二學生會副活動長</a:t>
            </a:r>
          </a:p>
        </p:txBody>
      </p:sp>
      <p:sp>
        <p:nvSpPr>
          <p:cNvPr id="20" name="object 70">
            <a:extLst>
              <a:ext uri="{FF2B5EF4-FFF2-40B4-BE49-F238E27FC236}">
                <a16:creationId xmlns:a16="http://schemas.microsoft.com/office/drawing/2014/main" id="{FE9F78AD-0418-45EB-99E7-5B993C449032}"/>
              </a:ext>
            </a:extLst>
          </p:cNvPr>
          <p:cNvSpPr txBox="1"/>
          <p:nvPr/>
        </p:nvSpPr>
        <p:spPr>
          <a:xfrm>
            <a:off x="418630" y="3795834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244181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1E01E4-C904-4419-BE38-0CFBBD7B7C19}"/>
              </a:ext>
            </a:extLst>
          </p:cNvPr>
          <p:cNvSpPr txBox="1"/>
          <p:nvPr/>
        </p:nvSpPr>
        <p:spPr>
          <a:xfrm>
            <a:off x="812530" y="248183"/>
            <a:ext cx="57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大學入學考試中心英文聽力測驗證明</a:t>
            </a:r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</a:rPr>
              <a:t>-----A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object 68">
            <a:extLst>
              <a:ext uri="{FF2B5EF4-FFF2-40B4-BE49-F238E27FC236}">
                <a16:creationId xmlns:a16="http://schemas.microsoft.com/office/drawing/2014/main" id="{02C82B9B-04EB-49F8-ABB5-1EDC156B9775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71">
            <a:extLst>
              <a:ext uri="{FF2B5EF4-FFF2-40B4-BE49-F238E27FC236}">
                <a16:creationId xmlns:a16="http://schemas.microsoft.com/office/drawing/2014/main" id="{DD5B6FAA-E873-480D-BD97-6AF7531C7E00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15" name="object 72">
            <a:extLst>
              <a:ext uri="{FF2B5EF4-FFF2-40B4-BE49-F238E27FC236}">
                <a16:creationId xmlns:a16="http://schemas.microsoft.com/office/drawing/2014/main" id="{6FDF172E-D7E0-4E21-915D-85FD96187B65}"/>
              </a:ext>
            </a:extLst>
          </p:cNvPr>
          <p:cNvSpPr/>
          <p:nvPr/>
        </p:nvSpPr>
        <p:spPr>
          <a:xfrm>
            <a:off x="326196" y="5821233"/>
            <a:ext cx="298683" cy="1493967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73">
            <a:extLst>
              <a:ext uri="{FF2B5EF4-FFF2-40B4-BE49-F238E27FC236}">
                <a16:creationId xmlns:a16="http://schemas.microsoft.com/office/drawing/2014/main" id="{5C2F915C-85E6-4409-A5E2-12313E886384}"/>
              </a:ext>
            </a:extLst>
          </p:cNvPr>
          <p:cNvSpPr txBox="1"/>
          <p:nvPr/>
        </p:nvSpPr>
        <p:spPr>
          <a:xfrm>
            <a:off x="401776" y="6057417"/>
            <a:ext cx="223103" cy="10772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17" name="object 78">
            <a:extLst>
              <a:ext uri="{FF2B5EF4-FFF2-40B4-BE49-F238E27FC236}">
                <a16:creationId xmlns:a16="http://schemas.microsoft.com/office/drawing/2014/main" id="{E87EEAE9-8F1B-42FE-937C-9D2924B0092B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69">
            <a:extLst>
              <a:ext uri="{FF2B5EF4-FFF2-40B4-BE49-F238E27FC236}">
                <a16:creationId xmlns:a16="http://schemas.microsoft.com/office/drawing/2014/main" id="{119A830D-2E09-4D74-A1AA-9A3DE4D136FC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pic>
        <p:nvPicPr>
          <p:cNvPr id="3" name="圖片 2" descr="一張含有 文字, 收據, 螢幕擷取畫面 的圖片&#10;&#10;自動產生的描述">
            <a:extLst>
              <a:ext uri="{FF2B5EF4-FFF2-40B4-BE49-F238E27FC236}">
                <a16:creationId xmlns:a16="http://schemas.microsoft.com/office/drawing/2014/main" id="{C493834E-E02E-493B-A964-C66151ED6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38" y="721918"/>
            <a:ext cx="5966691" cy="8439276"/>
          </a:xfrm>
          <a:prstGeom prst="rect">
            <a:avLst/>
          </a:prstGeom>
        </p:spPr>
      </p:pic>
      <p:sp>
        <p:nvSpPr>
          <p:cNvPr id="19" name="object 70">
            <a:extLst>
              <a:ext uri="{FF2B5EF4-FFF2-40B4-BE49-F238E27FC236}">
                <a16:creationId xmlns:a16="http://schemas.microsoft.com/office/drawing/2014/main" id="{C915283D-464A-4339-A5BD-24321ACC605B}"/>
              </a:ext>
            </a:extLst>
          </p:cNvPr>
          <p:cNvSpPr txBox="1"/>
          <p:nvPr/>
        </p:nvSpPr>
        <p:spPr>
          <a:xfrm>
            <a:off x="418630" y="3795834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255020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1E01E4-C904-4419-BE38-0CFBBD7B7C19}"/>
              </a:ext>
            </a:extLst>
          </p:cNvPr>
          <p:cNvSpPr txBox="1"/>
          <p:nvPr/>
        </p:nvSpPr>
        <p:spPr>
          <a:xfrm>
            <a:off x="812530" y="248183"/>
            <a:ext cx="57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英語能力檢定證明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object 68">
            <a:extLst>
              <a:ext uri="{FF2B5EF4-FFF2-40B4-BE49-F238E27FC236}">
                <a16:creationId xmlns:a16="http://schemas.microsoft.com/office/drawing/2014/main" id="{02C82B9B-04EB-49F8-ABB5-1EDC156B9775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71">
            <a:extLst>
              <a:ext uri="{FF2B5EF4-FFF2-40B4-BE49-F238E27FC236}">
                <a16:creationId xmlns:a16="http://schemas.microsoft.com/office/drawing/2014/main" id="{DD5B6FAA-E873-480D-BD97-6AF7531C7E00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15" name="object 72">
            <a:extLst>
              <a:ext uri="{FF2B5EF4-FFF2-40B4-BE49-F238E27FC236}">
                <a16:creationId xmlns:a16="http://schemas.microsoft.com/office/drawing/2014/main" id="{6FDF172E-D7E0-4E21-915D-85FD96187B65}"/>
              </a:ext>
            </a:extLst>
          </p:cNvPr>
          <p:cNvSpPr/>
          <p:nvPr/>
        </p:nvSpPr>
        <p:spPr>
          <a:xfrm>
            <a:off x="326196" y="5821233"/>
            <a:ext cx="298683" cy="1493967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73">
            <a:extLst>
              <a:ext uri="{FF2B5EF4-FFF2-40B4-BE49-F238E27FC236}">
                <a16:creationId xmlns:a16="http://schemas.microsoft.com/office/drawing/2014/main" id="{5C2F915C-85E6-4409-A5E2-12313E886384}"/>
              </a:ext>
            </a:extLst>
          </p:cNvPr>
          <p:cNvSpPr txBox="1"/>
          <p:nvPr/>
        </p:nvSpPr>
        <p:spPr>
          <a:xfrm>
            <a:off x="401776" y="6057417"/>
            <a:ext cx="223103" cy="10772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17" name="object 78">
            <a:extLst>
              <a:ext uri="{FF2B5EF4-FFF2-40B4-BE49-F238E27FC236}">
                <a16:creationId xmlns:a16="http://schemas.microsoft.com/office/drawing/2014/main" id="{E87EEAE9-8F1B-42FE-937C-9D2924B0092B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69">
            <a:extLst>
              <a:ext uri="{FF2B5EF4-FFF2-40B4-BE49-F238E27FC236}">
                <a16:creationId xmlns:a16="http://schemas.microsoft.com/office/drawing/2014/main" id="{119A830D-2E09-4D74-A1AA-9A3DE4D136FC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A2A7B127-3609-44AA-91C8-63D48BD3A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16" y="6598870"/>
            <a:ext cx="1920006" cy="27156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0BF66A7-E708-41B9-8F94-72F126071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4150" y="139637"/>
            <a:ext cx="2595738" cy="36714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72A3A90-AD25-44D5-AC5F-F8944E0DF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4149" y="3111842"/>
            <a:ext cx="2595740" cy="367140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21F4025-D29D-40D3-B0BD-4A7B4B6A486A}"/>
              </a:ext>
            </a:extLst>
          </p:cNvPr>
          <p:cNvSpPr txBox="1"/>
          <p:nvPr/>
        </p:nvSpPr>
        <p:spPr>
          <a:xfrm>
            <a:off x="3168072" y="3334183"/>
            <a:ext cx="189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/>
              <a:t>英檢初級證書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26AB4A3-E0BB-4626-9983-6EEBE1E3AF3C}"/>
              </a:ext>
            </a:extLst>
          </p:cNvPr>
          <p:cNvSpPr txBox="1"/>
          <p:nvPr/>
        </p:nvSpPr>
        <p:spPr>
          <a:xfrm>
            <a:off x="3265055" y="6160533"/>
            <a:ext cx="189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/>
              <a:t>英檢中級證書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E257FCB-911C-46B7-9CC1-05E17A4D0D59}"/>
              </a:ext>
            </a:extLst>
          </p:cNvPr>
          <p:cNvSpPr txBox="1"/>
          <p:nvPr/>
        </p:nvSpPr>
        <p:spPr>
          <a:xfrm>
            <a:off x="3265055" y="9360445"/>
            <a:ext cx="2005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/>
              <a:t>多益成績單</a:t>
            </a:r>
            <a:endParaRPr lang="zh-TW" altLang="en-US" sz="1100" b="1" dirty="0"/>
          </a:p>
        </p:txBody>
      </p:sp>
      <p:sp>
        <p:nvSpPr>
          <p:cNvPr id="19" name="object 70">
            <a:extLst>
              <a:ext uri="{FF2B5EF4-FFF2-40B4-BE49-F238E27FC236}">
                <a16:creationId xmlns:a16="http://schemas.microsoft.com/office/drawing/2014/main" id="{51B0D501-C3B2-44D2-AC14-FD9789591C31}"/>
              </a:ext>
            </a:extLst>
          </p:cNvPr>
          <p:cNvSpPr txBox="1"/>
          <p:nvPr/>
        </p:nvSpPr>
        <p:spPr>
          <a:xfrm>
            <a:off x="418630" y="3795834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69895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1E01E4-C904-4419-BE38-0CFBBD7B7C19}"/>
              </a:ext>
            </a:extLst>
          </p:cNvPr>
          <p:cNvSpPr txBox="1"/>
          <p:nvPr/>
        </p:nvSpPr>
        <p:spPr>
          <a:xfrm>
            <a:off x="812530" y="248183"/>
            <a:ext cx="2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>
                <a:solidFill>
                  <a:schemeClr val="accent4">
                    <a:lumMod val="50000"/>
                  </a:schemeClr>
                </a:solidFill>
              </a:rPr>
              <a:t>◆其他</a:t>
            </a:r>
            <a:r>
              <a:rPr lang="zh-TW" altLang="en-US" b="1" i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證照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證明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object 68">
            <a:extLst>
              <a:ext uri="{FF2B5EF4-FFF2-40B4-BE49-F238E27FC236}">
                <a16:creationId xmlns:a16="http://schemas.microsoft.com/office/drawing/2014/main" id="{02C82B9B-04EB-49F8-ABB5-1EDC156B9775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4" name="object 71">
            <a:extLst>
              <a:ext uri="{FF2B5EF4-FFF2-40B4-BE49-F238E27FC236}">
                <a16:creationId xmlns:a16="http://schemas.microsoft.com/office/drawing/2014/main" id="{DD5B6FAA-E873-480D-BD97-6AF7531C7E00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15" name="object 72">
            <a:extLst>
              <a:ext uri="{FF2B5EF4-FFF2-40B4-BE49-F238E27FC236}">
                <a16:creationId xmlns:a16="http://schemas.microsoft.com/office/drawing/2014/main" id="{6FDF172E-D7E0-4E21-915D-85FD96187B65}"/>
              </a:ext>
            </a:extLst>
          </p:cNvPr>
          <p:cNvSpPr/>
          <p:nvPr/>
        </p:nvSpPr>
        <p:spPr>
          <a:xfrm>
            <a:off x="326196" y="5821233"/>
            <a:ext cx="298683" cy="1493967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6" name="object 73">
            <a:extLst>
              <a:ext uri="{FF2B5EF4-FFF2-40B4-BE49-F238E27FC236}">
                <a16:creationId xmlns:a16="http://schemas.microsoft.com/office/drawing/2014/main" id="{5C2F915C-85E6-4409-A5E2-12313E886384}"/>
              </a:ext>
            </a:extLst>
          </p:cNvPr>
          <p:cNvSpPr txBox="1"/>
          <p:nvPr/>
        </p:nvSpPr>
        <p:spPr>
          <a:xfrm>
            <a:off x="401776" y="6057417"/>
            <a:ext cx="223103" cy="10772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17" name="object 78">
            <a:extLst>
              <a:ext uri="{FF2B5EF4-FFF2-40B4-BE49-F238E27FC236}">
                <a16:creationId xmlns:a16="http://schemas.microsoft.com/office/drawing/2014/main" id="{E87EEAE9-8F1B-42FE-937C-9D2924B0092B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8" name="object 69">
            <a:extLst>
              <a:ext uri="{FF2B5EF4-FFF2-40B4-BE49-F238E27FC236}">
                <a16:creationId xmlns:a16="http://schemas.microsoft.com/office/drawing/2014/main" id="{119A830D-2E09-4D74-A1AA-9A3DE4D136FC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E83493A2-C2DC-4E9B-8E32-7D637923B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39"/>
          <a:stretch/>
        </p:blipFill>
        <p:spPr>
          <a:xfrm>
            <a:off x="4206430" y="753012"/>
            <a:ext cx="2325374" cy="3283579"/>
          </a:xfrm>
          <a:prstGeom prst="rect">
            <a:avLst/>
          </a:prstGeom>
        </p:spPr>
      </p:pic>
      <p:pic>
        <p:nvPicPr>
          <p:cNvPr id="28" name="圖片 27" descr="一張含有 文字 的圖片&#10;&#10;自動產生的描述">
            <a:extLst>
              <a:ext uri="{FF2B5EF4-FFF2-40B4-BE49-F238E27FC236}">
                <a16:creationId xmlns:a16="http://schemas.microsoft.com/office/drawing/2014/main" id="{EC9992F8-BBAF-43DA-9C0F-E716EEF19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5304" y="3528465"/>
            <a:ext cx="1616417" cy="2286257"/>
          </a:xfrm>
          <a:prstGeom prst="rect">
            <a:avLst/>
          </a:prstGeom>
        </p:spPr>
      </p:pic>
      <p:pic>
        <p:nvPicPr>
          <p:cNvPr id="29" name="圖片 28" descr="一張含有 文字 的圖片&#10;&#10;自動產生的描述">
            <a:extLst>
              <a:ext uri="{FF2B5EF4-FFF2-40B4-BE49-F238E27FC236}">
                <a16:creationId xmlns:a16="http://schemas.microsoft.com/office/drawing/2014/main" id="{91C4E2F9-08E8-4197-9348-0F77C4A9E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24" y="6403678"/>
            <a:ext cx="1907876" cy="2707057"/>
          </a:xfrm>
          <a:prstGeom prst="rect">
            <a:avLst/>
          </a:prstGeom>
        </p:spPr>
      </p:pic>
      <p:pic>
        <p:nvPicPr>
          <p:cNvPr id="30" name="圖片 29" descr="一張含有 文字 的圖片&#10;&#10;自動產生的描述">
            <a:extLst>
              <a:ext uri="{FF2B5EF4-FFF2-40B4-BE49-F238E27FC236}">
                <a16:creationId xmlns:a16="http://schemas.microsoft.com/office/drawing/2014/main" id="{EB8FEC37-EDD5-4F0D-A26A-EC4FEF44F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04619" y="422314"/>
            <a:ext cx="2017789" cy="285395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F59E10F-C489-4FFB-9591-64D022E93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55" y="5211519"/>
            <a:ext cx="2097736" cy="2967032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D56D4D1-7FAB-4899-871C-444EE0C80EB6}"/>
              </a:ext>
            </a:extLst>
          </p:cNvPr>
          <p:cNvSpPr txBox="1"/>
          <p:nvPr/>
        </p:nvSpPr>
        <p:spPr>
          <a:xfrm>
            <a:off x="1642141" y="2923345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/>
              <a:t>柬埔寨國際志工結業證書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9372287-64AF-40CF-A6D8-D1FDAA365BBB}"/>
              </a:ext>
            </a:extLst>
          </p:cNvPr>
          <p:cNvSpPr txBox="1"/>
          <p:nvPr/>
        </p:nvSpPr>
        <p:spPr>
          <a:xfrm>
            <a:off x="4811579" y="8178551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/>
              <a:t>垂楊國小感謝狀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32C0A97-136F-49AC-9CC6-DD8A2362A520}"/>
              </a:ext>
            </a:extLst>
          </p:cNvPr>
          <p:cNvSpPr txBox="1"/>
          <p:nvPr/>
        </p:nvSpPr>
        <p:spPr>
          <a:xfrm>
            <a:off x="4325245" y="3901082"/>
            <a:ext cx="2200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/>
              <a:t>美國寄宿遊學高中邀請函</a:t>
            </a:r>
            <a:endParaRPr lang="en-US" altLang="zh-TW" sz="1000" b="1" dirty="0"/>
          </a:p>
          <a:p>
            <a:pPr algn="ctr"/>
            <a:r>
              <a:rPr lang="en-US" altLang="zh-TW" sz="1000" b="1" dirty="0"/>
              <a:t>(</a:t>
            </a:r>
            <a:r>
              <a:rPr lang="en-US" altLang="zh-TW" sz="1000" b="1" i="0" dirty="0">
                <a:effectLst/>
                <a:latin typeface="arial" panose="020B0604020202020204" pitchFamily="34" charset="0"/>
              </a:rPr>
              <a:t>Visitation Academy of St. Louis</a:t>
            </a:r>
            <a:r>
              <a:rPr lang="en-US" altLang="zh-TW" sz="1000" b="0" i="0" dirty="0"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B70E8A4-197D-4C84-8137-910E2B9D8175}"/>
              </a:ext>
            </a:extLst>
          </p:cNvPr>
          <p:cNvSpPr txBox="1"/>
          <p:nvPr/>
        </p:nvSpPr>
        <p:spPr>
          <a:xfrm>
            <a:off x="1642141" y="5803501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/>
              <a:t>台北美國學校模聯結業證書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6C6C200-CD63-432A-9606-328BD34A5043}"/>
              </a:ext>
            </a:extLst>
          </p:cNvPr>
          <p:cNvSpPr txBox="1"/>
          <p:nvPr/>
        </p:nvSpPr>
        <p:spPr>
          <a:xfrm>
            <a:off x="1811330" y="9316507"/>
            <a:ext cx="24741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哈佛北京模聯培訓證書</a:t>
            </a:r>
          </a:p>
        </p:txBody>
      </p:sp>
      <p:sp>
        <p:nvSpPr>
          <p:cNvPr id="20" name="object 70">
            <a:extLst>
              <a:ext uri="{FF2B5EF4-FFF2-40B4-BE49-F238E27FC236}">
                <a16:creationId xmlns:a16="http://schemas.microsoft.com/office/drawing/2014/main" id="{FFF7938A-155B-4A7D-B3B5-658219DBAED8}"/>
              </a:ext>
            </a:extLst>
          </p:cNvPr>
          <p:cNvSpPr txBox="1"/>
          <p:nvPr/>
        </p:nvSpPr>
        <p:spPr>
          <a:xfrm>
            <a:off x="418630" y="3795834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136450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43B78D-3CBE-4947-A95D-381DF04BFB80}"/>
              </a:ext>
            </a:extLst>
          </p:cNvPr>
          <p:cNvSpPr txBox="1"/>
          <p:nvPr/>
        </p:nvSpPr>
        <p:spPr>
          <a:xfrm>
            <a:off x="812530" y="24818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◆其他活動證明</a:t>
            </a:r>
          </a:p>
        </p:txBody>
      </p:sp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47286007-075B-43C1-BA19-CAC8B9B6F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23" y="176485"/>
            <a:ext cx="1888750" cy="267144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6BADB36-22D9-46DA-8E3D-877075A7C483}"/>
              </a:ext>
            </a:extLst>
          </p:cNvPr>
          <p:cNvSpPr txBox="1"/>
          <p:nvPr/>
        </p:nvSpPr>
        <p:spPr>
          <a:xfrm>
            <a:off x="4604564" y="2878200"/>
            <a:ext cx="1888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高一上副班長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2ED3C15-D0B5-44FD-9E4E-DF2E96E7E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2859" y="320160"/>
            <a:ext cx="1821103" cy="257576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2A24760D-721E-4FA6-B0F9-247EF80364AC}"/>
              </a:ext>
            </a:extLst>
          </p:cNvPr>
          <p:cNvSpPr txBox="1"/>
          <p:nvPr/>
        </p:nvSpPr>
        <p:spPr>
          <a:xfrm>
            <a:off x="1560265" y="2561043"/>
            <a:ext cx="2963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b="1" dirty="0"/>
              <a:t>IMC</a:t>
            </a:r>
            <a:r>
              <a:rPr lang="zh-TW" altLang="en-US" sz="1050" b="1" dirty="0"/>
              <a:t>國際數學競賽 優勝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92D274C-8D52-4F3A-A157-965975F30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03" y="2894324"/>
            <a:ext cx="2011177" cy="2844605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FBEA646E-C9EB-456E-97B7-51DF417EFBA7}"/>
              </a:ext>
            </a:extLst>
          </p:cNvPr>
          <p:cNvSpPr txBox="1"/>
          <p:nvPr/>
        </p:nvSpPr>
        <p:spPr>
          <a:xfrm>
            <a:off x="1767867" y="5780799"/>
            <a:ext cx="13110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奧林匹亞生物競賽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F5A7-ABD1-4504-96A1-AC8B0BE3F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23" y="6406278"/>
            <a:ext cx="2011177" cy="2844605"/>
          </a:xfrm>
          <a:prstGeom prst="rect">
            <a:avLst/>
          </a:prstGeom>
        </p:spPr>
      </p:pic>
      <p:pic>
        <p:nvPicPr>
          <p:cNvPr id="13" name="圖片 12" descr="一張含有 文字, 收據 的圖片&#10;&#10;自動產生的描述">
            <a:extLst>
              <a:ext uri="{FF2B5EF4-FFF2-40B4-BE49-F238E27FC236}">
                <a16:creationId xmlns:a16="http://schemas.microsoft.com/office/drawing/2014/main" id="{51A790FE-653F-406C-ABD4-A9CC9B7C9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23" y="3270581"/>
            <a:ext cx="2011177" cy="2844605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2781AA05-F9C0-4731-A1AC-B1E1A17C0EE2}"/>
              </a:ext>
            </a:extLst>
          </p:cNvPr>
          <p:cNvSpPr txBox="1"/>
          <p:nvPr/>
        </p:nvSpPr>
        <p:spPr>
          <a:xfrm>
            <a:off x="1623008" y="9296899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/>
              <a:t>生物科技研習營參與證書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2C155E9-532F-4608-A5A5-4B0EE07832DC}"/>
              </a:ext>
            </a:extLst>
          </p:cNvPr>
          <p:cNvSpPr txBox="1"/>
          <p:nvPr/>
        </p:nvSpPr>
        <p:spPr>
          <a:xfrm>
            <a:off x="4333232" y="6252527"/>
            <a:ext cx="1531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/>
              <a:t>解型分析選修課程證明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4E9CDE8-D7DC-4A4E-B453-120DEC68FC62}"/>
              </a:ext>
            </a:extLst>
          </p:cNvPr>
          <p:cNvSpPr txBox="1"/>
          <p:nvPr/>
        </p:nvSpPr>
        <p:spPr>
          <a:xfrm>
            <a:off x="4350317" y="9296899"/>
            <a:ext cx="1531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/>
              <a:t>科學專題研究選修證明</a:t>
            </a:r>
            <a:endParaRPr lang="zh-TW" altLang="en-US" sz="1050" b="1" dirty="0"/>
          </a:p>
        </p:txBody>
      </p:sp>
      <p:pic>
        <p:nvPicPr>
          <p:cNvPr id="17" name="圖片 16" descr="一張含有 文字 的圖片&#10;&#10;自動產生的描述">
            <a:extLst>
              <a:ext uri="{FF2B5EF4-FFF2-40B4-BE49-F238E27FC236}">
                <a16:creationId xmlns:a16="http://schemas.microsoft.com/office/drawing/2014/main" id="{87EAF32E-B06E-48B9-8AA5-FC0079CC97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02" y="6170198"/>
            <a:ext cx="2011177" cy="2844605"/>
          </a:xfrm>
          <a:prstGeom prst="rect">
            <a:avLst/>
          </a:prstGeom>
        </p:spPr>
      </p:pic>
      <p:sp>
        <p:nvSpPr>
          <p:cNvPr id="33" name="object 68">
            <a:extLst>
              <a:ext uri="{FF2B5EF4-FFF2-40B4-BE49-F238E27FC236}">
                <a16:creationId xmlns:a16="http://schemas.microsoft.com/office/drawing/2014/main" id="{5BEBB506-D2C2-4160-898D-FCC33066E25E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5" name="object 71">
            <a:extLst>
              <a:ext uri="{FF2B5EF4-FFF2-40B4-BE49-F238E27FC236}">
                <a16:creationId xmlns:a16="http://schemas.microsoft.com/office/drawing/2014/main" id="{9D0BB081-EE50-407F-B462-ACE98A92FB77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36" name="object 72">
            <a:extLst>
              <a:ext uri="{FF2B5EF4-FFF2-40B4-BE49-F238E27FC236}">
                <a16:creationId xmlns:a16="http://schemas.microsoft.com/office/drawing/2014/main" id="{95124C59-6AF4-410F-AFAA-2571DE794B02}"/>
              </a:ext>
            </a:extLst>
          </p:cNvPr>
          <p:cNvSpPr/>
          <p:nvPr/>
        </p:nvSpPr>
        <p:spPr>
          <a:xfrm>
            <a:off x="326196" y="5821233"/>
            <a:ext cx="298683" cy="1493967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7" name="object 73">
            <a:extLst>
              <a:ext uri="{FF2B5EF4-FFF2-40B4-BE49-F238E27FC236}">
                <a16:creationId xmlns:a16="http://schemas.microsoft.com/office/drawing/2014/main" id="{F032346D-FC55-4DA0-AE22-5B7F372A9115}"/>
              </a:ext>
            </a:extLst>
          </p:cNvPr>
          <p:cNvSpPr txBox="1"/>
          <p:nvPr/>
        </p:nvSpPr>
        <p:spPr>
          <a:xfrm>
            <a:off x="401776" y="6057417"/>
            <a:ext cx="223103" cy="10772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38" name="object 78">
            <a:extLst>
              <a:ext uri="{FF2B5EF4-FFF2-40B4-BE49-F238E27FC236}">
                <a16:creationId xmlns:a16="http://schemas.microsoft.com/office/drawing/2014/main" id="{D9FB296F-A496-42F7-AE86-7ABACC2CE26E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9" name="object 69">
            <a:extLst>
              <a:ext uri="{FF2B5EF4-FFF2-40B4-BE49-F238E27FC236}">
                <a16:creationId xmlns:a16="http://schemas.microsoft.com/office/drawing/2014/main" id="{9E5E0BFC-8A49-480F-86D5-A3198A4E77B2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22" name="object 70">
            <a:extLst>
              <a:ext uri="{FF2B5EF4-FFF2-40B4-BE49-F238E27FC236}">
                <a16:creationId xmlns:a16="http://schemas.microsoft.com/office/drawing/2014/main" id="{D350EB92-446B-4526-9BDE-C0E06AD78DE5}"/>
              </a:ext>
            </a:extLst>
          </p:cNvPr>
          <p:cNvSpPr txBox="1"/>
          <p:nvPr/>
        </p:nvSpPr>
        <p:spPr>
          <a:xfrm>
            <a:off x="418630" y="3795834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366019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945B6016-D0AF-4E32-AC20-078B5585E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66" y="15251"/>
            <a:ext cx="2011177" cy="2844605"/>
          </a:xfrm>
          <a:prstGeom prst="rect">
            <a:avLst/>
          </a:prstGeom>
        </p:spPr>
      </p:pic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480F02FB-BA4B-4EFA-8E74-B62BF2E54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24" y="3276690"/>
            <a:ext cx="2011177" cy="284460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062FF03-7076-4F1F-8CF9-D36A8554C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50255" y="45836"/>
            <a:ext cx="2011177" cy="284460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CE850D0-5C41-44B7-938B-9A16233E2611}"/>
              </a:ext>
            </a:extLst>
          </p:cNvPr>
          <p:cNvSpPr txBox="1"/>
          <p:nvPr/>
        </p:nvSpPr>
        <p:spPr>
          <a:xfrm>
            <a:off x="1518305" y="2881828"/>
            <a:ext cx="22387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第十屆聯合盃全國作文大賽 佳作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470392A-5C74-4102-88F0-5046DC0E536F}"/>
              </a:ext>
            </a:extLst>
          </p:cNvPr>
          <p:cNvSpPr txBox="1"/>
          <p:nvPr/>
        </p:nvSpPr>
        <p:spPr>
          <a:xfrm>
            <a:off x="4024426" y="2875648"/>
            <a:ext cx="22387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第十一屆聯合盃全國作文大賽 佳作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70821A4-E86F-46A8-AAB4-20C831C4EFEF}"/>
              </a:ext>
            </a:extLst>
          </p:cNvPr>
          <p:cNvSpPr txBox="1"/>
          <p:nvPr/>
        </p:nvSpPr>
        <p:spPr>
          <a:xfrm>
            <a:off x="1737868" y="6166592"/>
            <a:ext cx="1686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桃園市專書徵文活動 優選</a:t>
            </a:r>
          </a:p>
        </p:txBody>
      </p:sp>
      <p:pic>
        <p:nvPicPr>
          <p:cNvPr id="37" name="圖片 36" descr="一張含有 文字 的圖片&#10;&#10;自動產生的描述">
            <a:extLst>
              <a:ext uri="{FF2B5EF4-FFF2-40B4-BE49-F238E27FC236}">
                <a16:creationId xmlns:a16="http://schemas.microsoft.com/office/drawing/2014/main" id="{8862436E-5958-4884-85E3-B11C6C3C9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92" y="6512149"/>
            <a:ext cx="1888751" cy="2671445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19457939-1529-4206-828F-413EEF3C8FC4}"/>
              </a:ext>
            </a:extLst>
          </p:cNvPr>
          <p:cNvSpPr txBox="1"/>
          <p:nvPr/>
        </p:nvSpPr>
        <p:spPr>
          <a:xfrm>
            <a:off x="1628180" y="9183592"/>
            <a:ext cx="19426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校內國一新生訓練說明會志工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A8774276-424F-4D56-A046-1C8E7B5698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11" y="3321987"/>
            <a:ext cx="1875697" cy="2671447"/>
          </a:xfrm>
          <a:prstGeom prst="rect">
            <a:avLst/>
          </a:prstGeom>
        </p:spPr>
      </p:pic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27EF863B-FEEB-4C70-9F96-0BB8FCDAF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12" y="6512149"/>
            <a:ext cx="1888752" cy="2671447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DF95E6A6-08F8-4B11-9591-A99EC9D3FDEB}"/>
              </a:ext>
            </a:extLst>
          </p:cNvPr>
          <p:cNvSpPr txBox="1"/>
          <p:nvPr/>
        </p:nvSpPr>
        <p:spPr>
          <a:xfrm>
            <a:off x="4276678" y="6174565"/>
            <a:ext cx="2475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高二骨牌比賽最佳創意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48C6B48-482A-4A8C-A16F-89C93235AC04}"/>
              </a:ext>
            </a:extLst>
          </p:cNvPr>
          <p:cNvSpPr txBox="1"/>
          <p:nvPr/>
        </p:nvSpPr>
        <p:spPr>
          <a:xfrm>
            <a:off x="4138188" y="9183592"/>
            <a:ext cx="20111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高一教師節海報設計比賽優等</a:t>
            </a:r>
          </a:p>
        </p:txBody>
      </p:sp>
      <p:sp>
        <p:nvSpPr>
          <p:cNvPr id="32" name="object 68">
            <a:extLst>
              <a:ext uri="{FF2B5EF4-FFF2-40B4-BE49-F238E27FC236}">
                <a16:creationId xmlns:a16="http://schemas.microsoft.com/office/drawing/2014/main" id="{C05D240B-6F2C-4A5E-8C74-2B6FA02FC17F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4" name="object 71">
            <a:extLst>
              <a:ext uri="{FF2B5EF4-FFF2-40B4-BE49-F238E27FC236}">
                <a16:creationId xmlns:a16="http://schemas.microsoft.com/office/drawing/2014/main" id="{9AFEFC89-E507-4D0B-9978-E1CD17FFD65F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35" name="object 72">
            <a:extLst>
              <a:ext uri="{FF2B5EF4-FFF2-40B4-BE49-F238E27FC236}">
                <a16:creationId xmlns:a16="http://schemas.microsoft.com/office/drawing/2014/main" id="{2D7FE9AB-ABF0-4077-BD49-BD6060AFB414}"/>
              </a:ext>
            </a:extLst>
          </p:cNvPr>
          <p:cNvSpPr/>
          <p:nvPr/>
        </p:nvSpPr>
        <p:spPr>
          <a:xfrm>
            <a:off x="326196" y="5821233"/>
            <a:ext cx="298683" cy="1493967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6" name="object 73">
            <a:extLst>
              <a:ext uri="{FF2B5EF4-FFF2-40B4-BE49-F238E27FC236}">
                <a16:creationId xmlns:a16="http://schemas.microsoft.com/office/drawing/2014/main" id="{2672B04B-4F6F-4A13-9A96-FF6D2DD5E439}"/>
              </a:ext>
            </a:extLst>
          </p:cNvPr>
          <p:cNvSpPr txBox="1"/>
          <p:nvPr/>
        </p:nvSpPr>
        <p:spPr>
          <a:xfrm>
            <a:off x="401776" y="6057417"/>
            <a:ext cx="223103" cy="1077251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</a:rPr>
              <a:t>有利審查資料</a:t>
            </a:r>
            <a:endParaRPr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39" name="object 78">
            <a:extLst>
              <a:ext uri="{FF2B5EF4-FFF2-40B4-BE49-F238E27FC236}">
                <a16:creationId xmlns:a16="http://schemas.microsoft.com/office/drawing/2014/main" id="{715F4954-3FB5-4116-83E8-7D26BEA0F27F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0" name="object 69">
            <a:extLst>
              <a:ext uri="{FF2B5EF4-FFF2-40B4-BE49-F238E27FC236}">
                <a16:creationId xmlns:a16="http://schemas.microsoft.com/office/drawing/2014/main" id="{BF5D3202-3C1C-45EB-8698-E683F137B3CA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21" name="object 70">
            <a:extLst>
              <a:ext uri="{FF2B5EF4-FFF2-40B4-BE49-F238E27FC236}">
                <a16:creationId xmlns:a16="http://schemas.microsoft.com/office/drawing/2014/main" id="{2F47E706-4D9F-4DCB-A6D3-5A612E734C16}"/>
              </a:ext>
            </a:extLst>
          </p:cNvPr>
          <p:cNvSpPr txBox="1"/>
          <p:nvPr/>
        </p:nvSpPr>
        <p:spPr>
          <a:xfrm>
            <a:off x="418630" y="3795834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2272040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694</Words>
  <Application>Microsoft Office PowerPoint</Application>
  <PresentationFormat>A4 紙張 (210x297 公釐)</PresentationFormat>
  <Paragraphs>109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Noto Sans CJK JP Medium</vt:lpstr>
      <vt:lpstr>新細明體</vt:lpstr>
      <vt:lpstr>arial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譯蔓 郭</dc:creator>
  <cp:lastModifiedBy>譯蔓 郭</cp:lastModifiedBy>
  <cp:revision>4</cp:revision>
  <dcterms:created xsi:type="dcterms:W3CDTF">2021-04-05T12:48:36Z</dcterms:created>
  <dcterms:modified xsi:type="dcterms:W3CDTF">2021-04-06T07:25:25Z</dcterms:modified>
</cp:coreProperties>
</file>